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58" r:id="rId5"/>
    <p:sldId id="260" r:id="rId6"/>
    <p:sldId id="262" r:id="rId7"/>
    <p:sldId id="261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Production Cost per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 Cost per Year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cat>
            <c:strRef>
              <c:f>Sheet1!$A$2:$A$7</c:f>
              <c:strCache>
                <c:ptCount val="6"/>
                <c:pt idx="0">
                  <c:v>Lead Programmer/Designer</c:v>
                </c:pt>
                <c:pt idx="1">
                  <c:v>Unity Desktop Programmer</c:v>
                </c:pt>
                <c:pt idx="2">
                  <c:v>Unity Mobile Programmer</c:v>
                </c:pt>
                <c:pt idx="3">
                  <c:v>Artist</c:v>
                </c:pt>
                <c:pt idx="4">
                  <c:v>Marketing/Testing</c:v>
                </c:pt>
                <c:pt idx="5">
                  <c:v>Unity Pro (One Time)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75000</c:v>
                </c:pt>
                <c:pt idx="1">
                  <c:v>70000</c:v>
                </c:pt>
                <c:pt idx="2">
                  <c:v>70000</c:v>
                </c:pt>
                <c:pt idx="3">
                  <c:v>55000</c:v>
                </c:pt>
                <c:pt idx="4">
                  <c:v>50000</c:v>
                </c:pt>
                <c:pt idx="5">
                  <c:v>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-27"/>
        <c:axId val="503505824"/>
        <c:axId val="503503648"/>
      </c:barChart>
      <c:catAx>
        <c:axId val="50350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503648"/>
        <c:crosses val="autoZero"/>
        <c:auto val="1"/>
        <c:lblAlgn val="ctr"/>
        <c:lblOffset val="100"/>
        <c:noMultiLvlLbl val="0"/>
      </c:catAx>
      <c:valAx>
        <c:axId val="50350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5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F8C11-E850-4157-A1B6-4CA0A4D5FC0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B9D7E-0DDD-4D96-A74B-F42216964BAC}">
      <dgm:prSet phldrT="[Text]" custT="1"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b="1" dirty="0" smtClean="0"/>
            <a:t>Commander</a:t>
          </a:r>
          <a:endParaRPr lang="en-US" sz="1600" b="1" dirty="0"/>
        </a:p>
      </dgm:t>
    </dgm:pt>
    <dgm:pt modelId="{BB963179-7AC4-425A-8B81-8E5C42541940}" type="parTrans" cxnId="{2D5DABAC-8BD6-4773-A89D-CAF5272E5E7C}">
      <dgm:prSet/>
      <dgm:spPr/>
      <dgm:t>
        <a:bodyPr/>
        <a:lstStyle/>
        <a:p>
          <a:endParaRPr lang="en-US"/>
        </a:p>
      </dgm:t>
    </dgm:pt>
    <dgm:pt modelId="{0B26AE0A-51C5-442F-921A-1A2848B15CF0}" type="sibTrans" cxnId="{2D5DABAC-8BD6-4773-A89D-CAF5272E5E7C}">
      <dgm:prSet/>
      <dgm:spPr/>
      <dgm:t>
        <a:bodyPr/>
        <a:lstStyle/>
        <a:p>
          <a:endParaRPr lang="en-US"/>
        </a:p>
      </dgm:t>
    </dgm:pt>
    <dgm:pt modelId="{CB1621EE-5808-4063-B311-EBB24E3C7F9A}">
      <dgm:prSet phldrT="[Text]" custT="1"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b="1" dirty="0" smtClean="0"/>
            <a:t>Gather Resources</a:t>
          </a:r>
          <a:endParaRPr lang="en-US" sz="1600" b="1" dirty="0"/>
        </a:p>
      </dgm:t>
    </dgm:pt>
    <dgm:pt modelId="{5D90E0A8-6926-4FCF-AB33-46F3E7723612}" type="parTrans" cxnId="{CA5D89A9-6E58-4D5E-9F2C-C63FF8CDF0F4}">
      <dgm:prSet/>
      <dgm:spPr/>
      <dgm:t>
        <a:bodyPr/>
        <a:lstStyle/>
        <a:p>
          <a:endParaRPr lang="en-US" sz="2000" b="1"/>
        </a:p>
      </dgm:t>
    </dgm:pt>
    <dgm:pt modelId="{367EFAA3-963C-4F7E-8FBF-FEFE1A086008}" type="sibTrans" cxnId="{CA5D89A9-6E58-4D5E-9F2C-C63FF8CDF0F4}">
      <dgm:prSet/>
      <dgm:spPr/>
      <dgm:t>
        <a:bodyPr/>
        <a:lstStyle/>
        <a:p>
          <a:endParaRPr lang="en-US"/>
        </a:p>
      </dgm:t>
    </dgm:pt>
    <dgm:pt modelId="{9BB716C9-DDFC-4ECB-A86F-21A4B46A7CB6}">
      <dgm:prSet phldrT="[Text]" custT="1"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b="1" dirty="0" smtClean="0"/>
            <a:t>Build Structures</a:t>
          </a:r>
          <a:endParaRPr lang="en-US" sz="1600" b="1" dirty="0"/>
        </a:p>
      </dgm:t>
    </dgm:pt>
    <dgm:pt modelId="{91B3245F-9C26-4D52-85ED-E4640C589E37}" type="parTrans" cxnId="{371720E6-0910-41E4-B67E-68627C735921}">
      <dgm:prSet/>
      <dgm:spPr/>
      <dgm:t>
        <a:bodyPr/>
        <a:lstStyle/>
        <a:p>
          <a:endParaRPr lang="en-US" sz="2000" b="1"/>
        </a:p>
      </dgm:t>
    </dgm:pt>
    <dgm:pt modelId="{69C6F223-E668-4C1F-A4F7-F463E54111D4}" type="sibTrans" cxnId="{371720E6-0910-41E4-B67E-68627C735921}">
      <dgm:prSet/>
      <dgm:spPr/>
      <dgm:t>
        <a:bodyPr/>
        <a:lstStyle/>
        <a:p>
          <a:endParaRPr lang="en-US"/>
        </a:p>
      </dgm:t>
    </dgm:pt>
    <dgm:pt modelId="{15E57D0B-E531-499D-ABA7-AA9CD972A2F9}" type="asst">
      <dgm:prSet custT="1"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b="1" dirty="0" smtClean="0"/>
            <a:t>Deploy Troops</a:t>
          </a:r>
          <a:endParaRPr lang="en-US" sz="1600" b="1" dirty="0"/>
        </a:p>
      </dgm:t>
    </dgm:pt>
    <dgm:pt modelId="{D3B0CB52-59A1-41A7-A095-4028EEB15DEF}" type="parTrans" cxnId="{60EF0EFD-6C93-4F60-884C-3094F76F7205}">
      <dgm:prSet/>
      <dgm:spPr/>
      <dgm:t>
        <a:bodyPr/>
        <a:lstStyle/>
        <a:p>
          <a:endParaRPr lang="en-US" sz="2000" b="1"/>
        </a:p>
      </dgm:t>
    </dgm:pt>
    <dgm:pt modelId="{AB0AC7CD-5C02-423F-A248-D226811E9162}" type="sibTrans" cxnId="{60EF0EFD-6C93-4F60-884C-3094F76F7205}">
      <dgm:prSet/>
      <dgm:spPr/>
      <dgm:t>
        <a:bodyPr/>
        <a:lstStyle/>
        <a:p>
          <a:endParaRPr lang="en-US"/>
        </a:p>
      </dgm:t>
    </dgm:pt>
    <dgm:pt modelId="{EA1B7026-94C7-4A93-9CC0-5361BCAEC086}" type="asst">
      <dgm:prSet custT="1"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b="1" dirty="0" smtClean="0"/>
            <a:t>Hire Commando for Tasks</a:t>
          </a:r>
        </a:p>
      </dgm:t>
    </dgm:pt>
    <dgm:pt modelId="{A71FF254-AF29-4AA5-9E5B-7B3787D11265}" type="parTrans" cxnId="{B14EAB0D-4F5B-4064-99EE-A7B4259A5129}">
      <dgm:prSet/>
      <dgm:spPr/>
      <dgm:t>
        <a:bodyPr/>
        <a:lstStyle/>
        <a:p>
          <a:endParaRPr lang="en-US" sz="2000" b="1"/>
        </a:p>
      </dgm:t>
    </dgm:pt>
    <dgm:pt modelId="{921D08F6-1E42-4105-B1E0-2621E29D8D09}" type="sibTrans" cxnId="{B14EAB0D-4F5B-4064-99EE-A7B4259A5129}">
      <dgm:prSet/>
      <dgm:spPr/>
      <dgm:t>
        <a:bodyPr/>
        <a:lstStyle/>
        <a:p>
          <a:endParaRPr lang="en-US"/>
        </a:p>
      </dgm:t>
    </dgm:pt>
    <dgm:pt modelId="{C4F48F50-FDAC-49FC-8457-2EA51564F6DF}">
      <dgm:prSet phldrT="[Text]" custT="1"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b="1" dirty="0" smtClean="0"/>
            <a:t>Destroy Enemy Commander</a:t>
          </a:r>
          <a:r>
            <a:rPr lang="en-US" sz="1200" b="1" dirty="0" smtClean="0"/>
            <a:t>(s)</a:t>
          </a:r>
          <a:endParaRPr lang="en-US" sz="1600" b="1" dirty="0"/>
        </a:p>
      </dgm:t>
    </dgm:pt>
    <dgm:pt modelId="{556D0EDD-06F6-441A-8634-D8DF7A08F31C}" type="parTrans" cxnId="{0FBF9651-5725-42E4-B49E-34AC3F857733}">
      <dgm:prSet/>
      <dgm:spPr/>
      <dgm:t>
        <a:bodyPr/>
        <a:lstStyle/>
        <a:p>
          <a:endParaRPr lang="en-US" sz="2000" b="1"/>
        </a:p>
      </dgm:t>
    </dgm:pt>
    <dgm:pt modelId="{05C726EC-B8F0-4CCE-9BC4-DBF2DE6E7457}" type="sibTrans" cxnId="{0FBF9651-5725-42E4-B49E-34AC3F857733}">
      <dgm:prSet/>
      <dgm:spPr/>
      <dgm:t>
        <a:bodyPr/>
        <a:lstStyle/>
        <a:p>
          <a:endParaRPr lang="en-US"/>
        </a:p>
      </dgm:t>
    </dgm:pt>
    <dgm:pt modelId="{DAB79269-02EF-41E3-A5D9-7F2357854055}" type="pres">
      <dgm:prSet presAssocID="{011F8C11-E850-4157-A1B6-4CA0A4D5FC0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D6AE0F9-F159-454E-9A88-20B12D618222}" type="pres">
      <dgm:prSet presAssocID="{F82B9D7E-0DDD-4D96-A74B-F42216964BAC}" presName="hierRoot1" presStyleCnt="0">
        <dgm:presLayoutVars>
          <dgm:hierBranch val="init"/>
        </dgm:presLayoutVars>
      </dgm:prSet>
      <dgm:spPr/>
    </dgm:pt>
    <dgm:pt modelId="{03D04E12-44C3-4E07-8D21-64B07ED45BD4}" type="pres">
      <dgm:prSet presAssocID="{F82B9D7E-0DDD-4D96-A74B-F42216964BAC}" presName="rootComposite1" presStyleCnt="0"/>
      <dgm:spPr/>
    </dgm:pt>
    <dgm:pt modelId="{F45BAB11-1099-4E2D-A1A7-6D107FF0A545}" type="pres">
      <dgm:prSet presAssocID="{F82B9D7E-0DDD-4D96-A74B-F42216964BA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40379C-88CE-4D6C-8C55-4BC498228BE6}" type="pres">
      <dgm:prSet presAssocID="{F82B9D7E-0DDD-4D96-A74B-F42216964BA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954E86A-6919-47BE-8DE4-F2982EE03D0D}" type="pres">
      <dgm:prSet presAssocID="{F82B9D7E-0DDD-4D96-A74B-F42216964BAC}" presName="hierChild2" presStyleCnt="0"/>
      <dgm:spPr/>
    </dgm:pt>
    <dgm:pt modelId="{64F23711-CA5A-478C-8C8B-683B1CBA6571}" type="pres">
      <dgm:prSet presAssocID="{5D90E0A8-6926-4FCF-AB33-46F3E7723612}" presName="Name37" presStyleLbl="parChTrans1D2" presStyleIdx="0" presStyleCnt="1"/>
      <dgm:spPr/>
      <dgm:t>
        <a:bodyPr/>
        <a:lstStyle/>
        <a:p>
          <a:endParaRPr lang="en-US"/>
        </a:p>
      </dgm:t>
    </dgm:pt>
    <dgm:pt modelId="{54D7082C-8D0D-46F0-8F07-85679018A187}" type="pres">
      <dgm:prSet presAssocID="{CB1621EE-5808-4063-B311-EBB24E3C7F9A}" presName="hierRoot2" presStyleCnt="0">
        <dgm:presLayoutVars>
          <dgm:hierBranch val="init"/>
        </dgm:presLayoutVars>
      </dgm:prSet>
      <dgm:spPr/>
    </dgm:pt>
    <dgm:pt modelId="{709441A5-9E6F-4EE0-A403-074A5B3F2911}" type="pres">
      <dgm:prSet presAssocID="{CB1621EE-5808-4063-B311-EBB24E3C7F9A}" presName="rootComposite" presStyleCnt="0"/>
      <dgm:spPr/>
    </dgm:pt>
    <dgm:pt modelId="{5906C55C-7FE5-4155-A04E-61F21DC8D05A}" type="pres">
      <dgm:prSet presAssocID="{CB1621EE-5808-4063-B311-EBB24E3C7F9A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23DBBF-99B0-4598-9CD4-F2F3BB256430}" type="pres">
      <dgm:prSet presAssocID="{CB1621EE-5808-4063-B311-EBB24E3C7F9A}" presName="rootConnector" presStyleLbl="node2" presStyleIdx="0" presStyleCnt="1"/>
      <dgm:spPr/>
      <dgm:t>
        <a:bodyPr/>
        <a:lstStyle/>
        <a:p>
          <a:endParaRPr lang="en-US"/>
        </a:p>
      </dgm:t>
    </dgm:pt>
    <dgm:pt modelId="{B283DAC6-F9CA-48C1-A87F-E5CF5204143B}" type="pres">
      <dgm:prSet presAssocID="{CB1621EE-5808-4063-B311-EBB24E3C7F9A}" presName="hierChild4" presStyleCnt="0"/>
      <dgm:spPr/>
    </dgm:pt>
    <dgm:pt modelId="{2E272850-33AC-43EC-BB90-D082DC5BBD32}" type="pres">
      <dgm:prSet presAssocID="{91B3245F-9C26-4D52-85ED-E4640C589E37}" presName="Name37" presStyleLbl="parChTrans1D3" presStyleIdx="0" presStyleCnt="1"/>
      <dgm:spPr/>
      <dgm:t>
        <a:bodyPr/>
        <a:lstStyle/>
        <a:p>
          <a:endParaRPr lang="en-US"/>
        </a:p>
      </dgm:t>
    </dgm:pt>
    <dgm:pt modelId="{E02747DA-1954-4A54-8E0D-03344358302B}" type="pres">
      <dgm:prSet presAssocID="{9BB716C9-DDFC-4ECB-A86F-21A4B46A7CB6}" presName="hierRoot2" presStyleCnt="0">
        <dgm:presLayoutVars>
          <dgm:hierBranch val="init"/>
        </dgm:presLayoutVars>
      </dgm:prSet>
      <dgm:spPr/>
    </dgm:pt>
    <dgm:pt modelId="{FDC203A8-A0C0-4602-B0E6-02E490E22A93}" type="pres">
      <dgm:prSet presAssocID="{9BB716C9-DDFC-4ECB-A86F-21A4B46A7CB6}" presName="rootComposite" presStyleCnt="0"/>
      <dgm:spPr/>
    </dgm:pt>
    <dgm:pt modelId="{4ED82166-775A-4B72-BD49-FD1326A69D9D}" type="pres">
      <dgm:prSet presAssocID="{9BB716C9-DDFC-4ECB-A86F-21A4B46A7CB6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2B8CCE-8165-4F9E-A9DA-65CA36FC8F73}" type="pres">
      <dgm:prSet presAssocID="{9BB716C9-DDFC-4ECB-A86F-21A4B46A7CB6}" presName="rootConnector" presStyleLbl="node3" presStyleIdx="0" presStyleCnt="1"/>
      <dgm:spPr/>
      <dgm:t>
        <a:bodyPr/>
        <a:lstStyle/>
        <a:p>
          <a:endParaRPr lang="en-US"/>
        </a:p>
      </dgm:t>
    </dgm:pt>
    <dgm:pt modelId="{6B1A36F6-CE1B-44BB-97C4-42AEC1EFFA62}" type="pres">
      <dgm:prSet presAssocID="{9BB716C9-DDFC-4ECB-A86F-21A4B46A7CB6}" presName="hierChild4" presStyleCnt="0"/>
      <dgm:spPr/>
    </dgm:pt>
    <dgm:pt modelId="{797606BE-FEA1-4C9E-AEEF-C4ADA886A90D}" type="pres">
      <dgm:prSet presAssocID="{556D0EDD-06F6-441A-8634-D8DF7A08F31C}" presName="Name37" presStyleLbl="parChTrans1D4" presStyleIdx="0" presStyleCnt="3"/>
      <dgm:spPr/>
      <dgm:t>
        <a:bodyPr/>
        <a:lstStyle/>
        <a:p>
          <a:endParaRPr lang="en-US"/>
        </a:p>
      </dgm:t>
    </dgm:pt>
    <dgm:pt modelId="{09067E6F-A8A8-40C3-B91E-BF8DF06AEE1D}" type="pres">
      <dgm:prSet presAssocID="{C4F48F50-FDAC-49FC-8457-2EA51564F6DF}" presName="hierRoot2" presStyleCnt="0">
        <dgm:presLayoutVars>
          <dgm:hierBranch val="init"/>
        </dgm:presLayoutVars>
      </dgm:prSet>
      <dgm:spPr/>
    </dgm:pt>
    <dgm:pt modelId="{A87D9A4F-AAC4-47A1-B19E-0E5D53ED99B3}" type="pres">
      <dgm:prSet presAssocID="{C4F48F50-FDAC-49FC-8457-2EA51564F6DF}" presName="rootComposite" presStyleCnt="0"/>
      <dgm:spPr/>
    </dgm:pt>
    <dgm:pt modelId="{6D796A66-344D-463B-81AF-FED86CD41550}" type="pres">
      <dgm:prSet presAssocID="{C4F48F50-FDAC-49FC-8457-2EA51564F6DF}" presName="rootText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D70545-CBB0-436F-BC2F-05268B0CAC4F}" type="pres">
      <dgm:prSet presAssocID="{C4F48F50-FDAC-49FC-8457-2EA51564F6DF}" presName="rootConnector" presStyleLbl="node4" presStyleIdx="0" presStyleCnt="1"/>
      <dgm:spPr/>
      <dgm:t>
        <a:bodyPr/>
        <a:lstStyle/>
        <a:p>
          <a:endParaRPr lang="en-US"/>
        </a:p>
      </dgm:t>
    </dgm:pt>
    <dgm:pt modelId="{CFB80112-2123-4977-A718-145F790A9F9A}" type="pres">
      <dgm:prSet presAssocID="{C4F48F50-FDAC-49FC-8457-2EA51564F6DF}" presName="hierChild4" presStyleCnt="0"/>
      <dgm:spPr/>
    </dgm:pt>
    <dgm:pt modelId="{E076628C-5649-401B-8A44-12E1EE04348F}" type="pres">
      <dgm:prSet presAssocID="{C4F48F50-FDAC-49FC-8457-2EA51564F6DF}" presName="hierChild5" presStyleCnt="0"/>
      <dgm:spPr/>
    </dgm:pt>
    <dgm:pt modelId="{C56269AD-F997-4D47-861A-2BBEC4FEBB1C}" type="pres">
      <dgm:prSet presAssocID="{9BB716C9-DDFC-4ECB-A86F-21A4B46A7CB6}" presName="hierChild5" presStyleCnt="0"/>
      <dgm:spPr/>
    </dgm:pt>
    <dgm:pt modelId="{2589EA21-2010-42B1-ABD8-B418061263AB}" type="pres">
      <dgm:prSet presAssocID="{D3B0CB52-59A1-41A7-A095-4028EEB15DEF}" presName="Name111" presStyleLbl="parChTrans1D4" presStyleIdx="1" presStyleCnt="3"/>
      <dgm:spPr/>
      <dgm:t>
        <a:bodyPr/>
        <a:lstStyle/>
        <a:p>
          <a:endParaRPr lang="en-US"/>
        </a:p>
      </dgm:t>
    </dgm:pt>
    <dgm:pt modelId="{2C6BAD47-CCC3-4BF3-8ACC-DD4E068542E8}" type="pres">
      <dgm:prSet presAssocID="{15E57D0B-E531-499D-ABA7-AA9CD972A2F9}" presName="hierRoot3" presStyleCnt="0">
        <dgm:presLayoutVars>
          <dgm:hierBranch val="init"/>
        </dgm:presLayoutVars>
      </dgm:prSet>
      <dgm:spPr/>
    </dgm:pt>
    <dgm:pt modelId="{B7FD575F-0B57-4601-9934-25CE794B7D28}" type="pres">
      <dgm:prSet presAssocID="{15E57D0B-E531-499D-ABA7-AA9CD972A2F9}" presName="rootComposite3" presStyleCnt="0"/>
      <dgm:spPr/>
    </dgm:pt>
    <dgm:pt modelId="{E15D725E-2FB5-4A15-8407-EDE1A64ABBF7}" type="pres">
      <dgm:prSet presAssocID="{15E57D0B-E531-499D-ABA7-AA9CD972A2F9}" presName="rootText3" presStyleLbl="asst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B55127-5A2A-4FF0-93D6-D31BD44711E4}" type="pres">
      <dgm:prSet presAssocID="{15E57D0B-E531-499D-ABA7-AA9CD972A2F9}" presName="rootConnector3" presStyleLbl="asst3" presStyleIdx="0" presStyleCnt="2"/>
      <dgm:spPr/>
      <dgm:t>
        <a:bodyPr/>
        <a:lstStyle/>
        <a:p>
          <a:endParaRPr lang="en-US"/>
        </a:p>
      </dgm:t>
    </dgm:pt>
    <dgm:pt modelId="{241B85AE-2334-45F8-8C5A-A6EC4EA51D3C}" type="pres">
      <dgm:prSet presAssocID="{15E57D0B-E531-499D-ABA7-AA9CD972A2F9}" presName="hierChild6" presStyleCnt="0"/>
      <dgm:spPr/>
    </dgm:pt>
    <dgm:pt modelId="{5AFE08B1-4EBB-4E6E-932B-5C12DB43611B}" type="pres">
      <dgm:prSet presAssocID="{15E57D0B-E531-499D-ABA7-AA9CD972A2F9}" presName="hierChild7" presStyleCnt="0"/>
      <dgm:spPr/>
    </dgm:pt>
    <dgm:pt modelId="{59A51D9A-A946-4047-A524-07ADB9F97E6F}" type="pres">
      <dgm:prSet presAssocID="{A71FF254-AF29-4AA5-9E5B-7B3787D11265}" presName="Name111" presStyleLbl="parChTrans1D4" presStyleIdx="2" presStyleCnt="3"/>
      <dgm:spPr/>
      <dgm:t>
        <a:bodyPr/>
        <a:lstStyle/>
        <a:p>
          <a:endParaRPr lang="en-US"/>
        </a:p>
      </dgm:t>
    </dgm:pt>
    <dgm:pt modelId="{0D955809-2EEE-43E0-B3DB-428B257CFBE8}" type="pres">
      <dgm:prSet presAssocID="{EA1B7026-94C7-4A93-9CC0-5361BCAEC086}" presName="hierRoot3" presStyleCnt="0">
        <dgm:presLayoutVars>
          <dgm:hierBranch val="init"/>
        </dgm:presLayoutVars>
      </dgm:prSet>
      <dgm:spPr/>
    </dgm:pt>
    <dgm:pt modelId="{65B6B94C-6CD9-497E-8591-5780AD92390E}" type="pres">
      <dgm:prSet presAssocID="{EA1B7026-94C7-4A93-9CC0-5361BCAEC086}" presName="rootComposite3" presStyleCnt="0"/>
      <dgm:spPr/>
    </dgm:pt>
    <dgm:pt modelId="{9299600F-F111-44B2-A17A-A6AA933176BF}" type="pres">
      <dgm:prSet presAssocID="{EA1B7026-94C7-4A93-9CC0-5361BCAEC086}" presName="rootText3" presStyleLbl="asst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3E6796-0D02-4E72-97C1-59ABFDD8EFC7}" type="pres">
      <dgm:prSet presAssocID="{EA1B7026-94C7-4A93-9CC0-5361BCAEC086}" presName="rootConnector3" presStyleLbl="asst3" presStyleIdx="1" presStyleCnt="2"/>
      <dgm:spPr/>
      <dgm:t>
        <a:bodyPr/>
        <a:lstStyle/>
        <a:p>
          <a:endParaRPr lang="en-US"/>
        </a:p>
      </dgm:t>
    </dgm:pt>
    <dgm:pt modelId="{87889837-00A8-4783-A117-2C70C90EBCEE}" type="pres">
      <dgm:prSet presAssocID="{EA1B7026-94C7-4A93-9CC0-5361BCAEC086}" presName="hierChild6" presStyleCnt="0"/>
      <dgm:spPr/>
    </dgm:pt>
    <dgm:pt modelId="{85658450-CF4F-41A8-9C87-6F7B243974AE}" type="pres">
      <dgm:prSet presAssocID="{EA1B7026-94C7-4A93-9CC0-5361BCAEC086}" presName="hierChild7" presStyleCnt="0"/>
      <dgm:spPr/>
    </dgm:pt>
    <dgm:pt modelId="{E611888A-0010-484D-AA35-C930FB337F14}" type="pres">
      <dgm:prSet presAssocID="{CB1621EE-5808-4063-B311-EBB24E3C7F9A}" presName="hierChild5" presStyleCnt="0"/>
      <dgm:spPr/>
    </dgm:pt>
    <dgm:pt modelId="{F62D6A72-4789-4BCC-9DE3-2049C93EF412}" type="pres">
      <dgm:prSet presAssocID="{F82B9D7E-0DDD-4D96-A74B-F42216964BAC}" presName="hierChild3" presStyleCnt="0"/>
      <dgm:spPr/>
    </dgm:pt>
  </dgm:ptLst>
  <dgm:cxnLst>
    <dgm:cxn modelId="{7D56D130-4EC2-4AA6-925D-BE787E53C7A0}" type="presOf" srcId="{EA1B7026-94C7-4A93-9CC0-5361BCAEC086}" destId="{683E6796-0D02-4E72-97C1-59ABFDD8EFC7}" srcOrd="1" destOrd="0" presId="urn:microsoft.com/office/officeart/2005/8/layout/orgChart1"/>
    <dgm:cxn modelId="{EA1BC211-399B-4DD5-BAD2-DF2C413A9C90}" type="presOf" srcId="{F82B9D7E-0DDD-4D96-A74B-F42216964BAC}" destId="{4C40379C-88CE-4D6C-8C55-4BC498228BE6}" srcOrd="1" destOrd="0" presId="urn:microsoft.com/office/officeart/2005/8/layout/orgChart1"/>
    <dgm:cxn modelId="{76536D0D-EDF4-486B-BBBC-9DFEA60D0ED0}" type="presOf" srcId="{15E57D0B-E531-499D-ABA7-AA9CD972A2F9}" destId="{E15D725E-2FB5-4A15-8407-EDE1A64ABBF7}" srcOrd="0" destOrd="0" presId="urn:microsoft.com/office/officeart/2005/8/layout/orgChart1"/>
    <dgm:cxn modelId="{F33E409F-EFF1-4E8E-B98D-ACBE9AEFD9C9}" type="presOf" srcId="{D3B0CB52-59A1-41A7-A095-4028EEB15DEF}" destId="{2589EA21-2010-42B1-ABD8-B418061263AB}" srcOrd="0" destOrd="0" presId="urn:microsoft.com/office/officeart/2005/8/layout/orgChart1"/>
    <dgm:cxn modelId="{1D52252B-8486-459C-9A67-C148C1A27586}" type="presOf" srcId="{5D90E0A8-6926-4FCF-AB33-46F3E7723612}" destId="{64F23711-CA5A-478C-8C8B-683B1CBA6571}" srcOrd="0" destOrd="0" presId="urn:microsoft.com/office/officeart/2005/8/layout/orgChart1"/>
    <dgm:cxn modelId="{BD47E623-DD4B-4161-AE43-CC7BAD7145B7}" type="presOf" srcId="{A71FF254-AF29-4AA5-9E5B-7B3787D11265}" destId="{59A51D9A-A946-4047-A524-07ADB9F97E6F}" srcOrd="0" destOrd="0" presId="urn:microsoft.com/office/officeart/2005/8/layout/orgChart1"/>
    <dgm:cxn modelId="{844287C9-4EE0-4347-940D-3E6FD1E949C4}" type="presOf" srcId="{9BB716C9-DDFC-4ECB-A86F-21A4B46A7CB6}" destId="{FA2B8CCE-8165-4F9E-A9DA-65CA36FC8F73}" srcOrd="1" destOrd="0" presId="urn:microsoft.com/office/officeart/2005/8/layout/orgChart1"/>
    <dgm:cxn modelId="{6F2A6C65-1509-4552-A184-90126FC576A2}" type="presOf" srcId="{9BB716C9-DDFC-4ECB-A86F-21A4B46A7CB6}" destId="{4ED82166-775A-4B72-BD49-FD1326A69D9D}" srcOrd="0" destOrd="0" presId="urn:microsoft.com/office/officeart/2005/8/layout/orgChart1"/>
    <dgm:cxn modelId="{CA5D89A9-6E58-4D5E-9F2C-C63FF8CDF0F4}" srcId="{F82B9D7E-0DDD-4D96-A74B-F42216964BAC}" destId="{CB1621EE-5808-4063-B311-EBB24E3C7F9A}" srcOrd="0" destOrd="0" parTransId="{5D90E0A8-6926-4FCF-AB33-46F3E7723612}" sibTransId="{367EFAA3-963C-4F7E-8FBF-FEFE1A086008}"/>
    <dgm:cxn modelId="{74ECCBBB-B027-4244-A1EA-6A0F7B0EB462}" type="presOf" srcId="{556D0EDD-06F6-441A-8634-D8DF7A08F31C}" destId="{797606BE-FEA1-4C9E-AEEF-C4ADA886A90D}" srcOrd="0" destOrd="0" presId="urn:microsoft.com/office/officeart/2005/8/layout/orgChart1"/>
    <dgm:cxn modelId="{0FBF9651-5725-42E4-B49E-34AC3F857733}" srcId="{9BB716C9-DDFC-4ECB-A86F-21A4B46A7CB6}" destId="{C4F48F50-FDAC-49FC-8457-2EA51564F6DF}" srcOrd="2" destOrd="0" parTransId="{556D0EDD-06F6-441A-8634-D8DF7A08F31C}" sibTransId="{05C726EC-B8F0-4CCE-9BC4-DBF2DE6E7457}"/>
    <dgm:cxn modelId="{2699C6CD-AFA4-4FFA-AB84-B50B608B1824}" type="presOf" srcId="{011F8C11-E850-4157-A1B6-4CA0A4D5FC0B}" destId="{DAB79269-02EF-41E3-A5D9-7F2357854055}" srcOrd="0" destOrd="0" presId="urn:microsoft.com/office/officeart/2005/8/layout/orgChart1"/>
    <dgm:cxn modelId="{C578E414-BC1A-466E-B2B7-6309BA1116E2}" type="presOf" srcId="{91B3245F-9C26-4D52-85ED-E4640C589E37}" destId="{2E272850-33AC-43EC-BB90-D082DC5BBD32}" srcOrd="0" destOrd="0" presId="urn:microsoft.com/office/officeart/2005/8/layout/orgChart1"/>
    <dgm:cxn modelId="{A81B0E25-0BB7-4893-A35D-953243700C42}" type="presOf" srcId="{CB1621EE-5808-4063-B311-EBB24E3C7F9A}" destId="{6323DBBF-99B0-4598-9CD4-F2F3BB256430}" srcOrd="1" destOrd="0" presId="urn:microsoft.com/office/officeart/2005/8/layout/orgChart1"/>
    <dgm:cxn modelId="{B5C59A45-DC98-4E2E-98D5-396D43FA9F55}" type="presOf" srcId="{C4F48F50-FDAC-49FC-8457-2EA51564F6DF}" destId="{3ED70545-CBB0-436F-BC2F-05268B0CAC4F}" srcOrd="1" destOrd="0" presId="urn:microsoft.com/office/officeart/2005/8/layout/orgChart1"/>
    <dgm:cxn modelId="{C7D04F13-D0AB-4982-AD9A-7583A0594E44}" type="presOf" srcId="{F82B9D7E-0DDD-4D96-A74B-F42216964BAC}" destId="{F45BAB11-1099-4E2D-A1A7-6D107FF0A545}" srcOrd="0" destOrd="0" presId="urn:microsoft.com/office/officeart/2005/8/layout/orgChart1"/>
    <dgm:cxn modelId="{371720E6-0910-41E4-B67E-68627C735921}" srcId="{CB1621EE-5808-4063-B311-EBB24E3C7F9A}" destId="{9BB716C9-DDFC-4ECB-A86F-21A4B46A7CB6}" srcOrd="0" destOrd="0" parTransId="{91B3245F-9C26-4D52-85ED-E4640C589E37}" sibTransId="{69C6F223-E668-4C1F-A4F7-F463E54111D4}"/>
    <dgm:cxn modelId="{60EF0EFD-6C93-4F60-884C-3094F76F7205}" srcId="{9BB716C9-DDFC-4ECB-A86F-21A4B46A7CB6}" destId="{15E57D0B-E531-499D-ABA7-AA9CD972A2F9}" srcOrd="0" destOrd="0" parTransId="{D3B0CB52-59A1-41A7-A095-4028EEB15DEF}" sibTransId="{AB0AC7CD-5C02-423F-A248-D226811E9162}"/>
    <dgm:cxn modelId="{B14EAB0D-4F5B-4064-99EE-A7B4259A5129}" srcId="{9BB716C9-DDFC-4ECB-A86F-21A4B46A7CB6}" destId="{EA1B7026-94C7-4A93-9CC0-5361BCAEC086}" srcOrd="1" destOrd="0" parTransId="{A71FF254-AF29-4AA5-9E5B-7B3787D11265}" sibTransId="{921D08F6-1E42-4105-B1E0-2621E29D8D09}"/>
    <dgm:cxn modelId="{2D5DABAC-8BD6-4773-A89D-CAF5272E5E7C}" srcId="{011F8C11-E850-4157-A1B6-4CA0A4D5FC0B}" destId="{F82B9D7E-0DDD-4D96-A74B-F42216964BAC}" srcOrd="0" destOrd="0" parTransId="{BB963179-7AC4-425A-8B81-8E5C42541940}" sibTransId="{0B26AE0A-51C5-442F-921A-1A2848B15CF0}"/>
    <dgm:cxn modelId="{D42A5AE5-2F94-44FE-8BD9-75B139F19C75}" type="presOf" srcId="{C4F48F50-FDAC-49FC-8457-2EA51564F6DF}" destId="{6D796A66-344D-463B-81AF-FED86CD41550}" srcOrd="0" destOrd="0" presId="urn:microsoft.com/office/officeart/2005/8/layout/orgChart1"/>
    <dgm:cxn modelId="{9B7FEE29-1C95-4888-AB3E-FF57DE09531F}" type="presOf" srcId="{15E57D0B-E531-499D-ABA7-AA9CD972A2F9}" destId="{81B55127-5A2A-4FF0-93D6-D31BD44711E4}" srcOrd="1" destOrd="0" presId="urn:microsoft.com/office/officeart/2005/8/layout/orgChart1"/>
    <dgm:cxn modelId="{078A94BF-FD9D-4128-A265-AC853BB9C6C8}" type="presOf" srcId="{EA1B7026-94C7-4A93-9CC0-5361BCAEC086}" destId="{9299600F-F111-44B2-A17A-A6AA933176BF}" srcOrd="0" destOrd="0" presId="urn:microsoft.com/office/officeart/2005/8/layout/orgChart1"/>
    <dgm:cxn modelId="{B2E4A27A-EB64-40FB-BC9A-9EA4F3912E9D}" type="presOf" srcId="{CB1621EE-5808-4063-B311-EBB24E3C7F9A}" destId="{5906C55C-7FE5-4155-A04E-61F21DC8D05A}" srcOrd="0" destOrd="0" presId="urn:microsoft.com/office/officeart/2005/8/layout/orgChart1"/>
    <dgm:cxn modelId="{9F94E7A0-8A4D-470F-9F70-591B74B535C8}" type="presParOf" srcId="{DAB79269-02EF-41E3-A5D9-7F2357854055}" destId="{FD6AE0F9-F159-454E-9A88-20B12D618222}" srcOrd="0" destOrd="0" presId="urn:microsoft.com/office/officeart/2005/8/layout/orgChart1"/>
    <dgm:cxn modelId="{B2D2E309-FCF7-4576-9F82-6966F92DAE1E}" type="presParOf" srcId="{FD6AE0F9-F159-454E-9A88-20B12D618222}" destId="{03D04E12-44C3-4E07-8D21-64B07ED45BD4}" srcOrd="0" destOrd="0" presId="urn:microsoft.com/office/officeart/2005/8/layout/orgChart1"/>
    <dgm:cxn modelId="{776A7306-A9C6-4264-9872-F371DF0636A8}" type="presParOf" srcId="{03D04E12-44C3-4E07-8D21-64B07ED45BD4}" destId="{F45BAB11-1099-4E2D-A1A7-6D107FF0A545}" srcOrd="0" destOrd="0" presId="urn:microsoft.com/office/officeart/2005/8/layout/orgChart1"/>
    <dgm:cxn modelId="{E03293DF-47CF-45A2-8700-CB3599229CFC}" type="presParOf" srcId="{03D04E12-44C3-4E07-8D21-64B07ED45BD4}" destId="{4C40379C-88CE-4D6C-8C55-4BC498228BE6}" srcOrd="1" destOrd="0" presId="urn:microsoft.com/office/officeart/2005/8/layout/orgChart1"/>
    <dgm:cxn modelId="{E16F6520-098B-4E49-8D4F-36EAB0FBD387}" type="presParOf" srcId="{FD6AE0F9-F159-454E-9A88-20B12D618222}" destId="{9954E86A-6919-47BE-8DE4-F2982EE03D0D}" srcOrd="1" destOrd="0" presId="urn:microsoft.com/office/officeart/2005/8/layout/orgChart1"/>
    <dgm:cxn modelId="{3A6310A5-E603-4E73-A26B-0D1B5BA13E9B}" type="presParOf" srcId="{9954E86A-6919-47BE-8DE4-F2982EE03D0D}" destId="{64F23711-CA5A-478C-8C8B-683B1CBA6571}" srcOrd="0" destOrd="0" presId="urn:microsoft.com/office/officeart/2005/8/layout/orgChart1"/>
    <dgm:cxn modelId="{7961B3F2-AA07-4A3D-B0FF-773F8E908E81}" type="presParOf" srcId="{9954E86A-6919-47BE-8DE4-F2982EE03D0D}" destId="{54D7082C-8D0D-46F0-8F07-85679018A187}" srcOrd="1" destOrd="0" presId="urn:microsoft.com/office/officeart/2005/8/layout/orgChart1"/>
    <dgm:cxn modelId="{73C6B620-5866-4142-85D2-9A3106E9BFBA}" type="presParOf" srcId="{54D7082C-8D0D-46F0-8F07-85679018A187}" destId="{709441A5-9E6F-4EE0-A403-074A5B3F2911}" srcOrd="0" destOrd="0" presId="urn:microsoft.com/office/officeart/2005/8/layout/orgChart1"/>
    <dgm:cxn modelId="{BEF50421-2B72-4512-9537-02996929D0AF}" type="presParOf" srcId="{709441A5-9E6F-4EE0-A403-074A5B3F2911}" destId="{5906C55C-7FE5-4155-A04E-61F21DC8D05A}" srcOrd="0" destOrd="0" presId="urn:microsoft.com/office/officeart/2005/8/layout/orgChart1"/>
    <dgm:cxn modelId="{15C69A2A-A656-4923-A333-5350DC3209C1}" type="presParOf" srcId="{709441A5-9E6F-4EE0-A403-074A5B3F2911}" destId="{6323DBBF-99B0-4598-9CD4-F2F3BB256430}" srcOrd="1" destOrd="0" presId="urn:microsoft.com/office/officeart/2005/8/layout/orgChart1"/>
    <dgm:cxn modelId="{30C50B16-673E-4E08-AF1E-4EC8AE4008B1}" type="presParOf" srcId="{54D7082C-8D0D-46F0-8F07-85679018A187}" destId="{B283DAC6-F9CA-48C1-A87F-E5CF5204143B}" srcOrd="1" destOrd="0" presId="urn:microsoft.com/office/officeart/2005/8/layout/orgChart1"/>
    <dgm:cxn modelId="{F0CAB7C8-B208-4167-887A-43A9F10F23C2}" type="presParOf" srcId="{B283DAC6-F9CA-48C1-A87F-E5CF5204143B}" destId="{2E272850-33AC-43EC-BB90-D082DC5BBD32}" srcOrd="0" destOrd="0" presId="urn:microsoft.com/office/officeart/2005/8/layout/orgChart1"/>
    <dgm:cxn modelId="{2360AA95-7BD4-4C03-91FC-D00412EF128D}" type="presParOf" srcId="{B283DAC6-F9CA-48C1-A87F-E5CF5204143B}" destId="{E02747DA-1954-4A54-8E0D-03344358302B}" srcOrd="1" destOrd="0" presId="urn:microsoft.com/office/officeart/2005/8/layout/orgChart1"/>
    <dgm:cxn modelId="{0136A14E-1953-4986-9247-921B36598684}" type="presParOf" srcId="{E02747DA-1954-4A54-8E0D-03344358302B}" destId="{FDC203A8-A0C0-4602-B0E6-02E490E22A93}" srcOrd="0" destOrd="0" presId="urn:microsoft.com/office/officeart/2005/8/layout/orgChart1"/>
    <dgm:cxn modelId="{22A13237-E473-4A7C-B23F-92B58837C6E9}" type="presParOf" srcId="{FDC203A8-A0C0-4602-B0E6-02E490E22A93}" destId="{4ED82166-775A-4B72-BD49-FD1326A69D9D}" srcOrd="0" destOrd="0" presId="urn:microsoft.com/office/officeart/2005/8/layout/orgChart1"/>
    <dgm:cxn modelId="{4B13A5D9-C86C-4289-9DEB-8B6E3DE10CEE}" type="presParOf" srcId="{FDC203A8-A0C0-4602-B0E6-02E490E22A93}" destId="{FA2B8CCE-8165-4F9E-A9DA-65CA36FC8F73}" srcOrd="1" destOrd="0" presId="urn:microsoft.com/office/officeart/2005/8/layout/orgChart1"/>
    <dgm:cxn modelId="{C4E167FD-E929-4214-8544-04D17D9693D5}" type="presParOf" srcId="{E02747DA-1954-4A54-8E0D-03344358302B}" destId="{6B1A36F6-CE1B-44BB-97C4-42AEC1EFFA62}" srcOrd="1" destOrd="0" presId="urn:microsoft.com/office/officeart/2005/8/layout/orgChart1"/>
    <dgm:cxn modelId="{F317A4DD-BA7C-4456-83F5-1B1731FD96F3}" type="presParOf" srcId="{6B1A36F6-CE1B-44BB-97C4-42AEC1EFFA62}" destId="{797606BE-FEA1-4C9E-AEEF-C4ADA886A90D}" srcOrd="0" destOrd="0" presId="urn:microsoft.com/office/officeart/2005/8/layout/orgChart1"/>
    <dgm:cxn modelId="{F347F057-8EF6-41AC-9005-B24F33CCAA2C}" type="presParOf" srcId="{6B1A36F6-CE1B-44BB-97C4-42AEC1EFFA62}" destId="{09067E6F-A8A8-40C3-B91E-BF8DF06AEE1D}" srcOrd="1" destOrd="0" presId="urn:microsoft.com/office/officeart/2005/8/layout/orgChart1"/>
    <dgm:cxn modelId="{B43458DC-0C0B-4E32-B1C9-D18B2D5BA996}" type="presParOf" srcId="{09067E6F-A8A8-40C3-B91E-BF8DF06AEE1D}" destId="{A87D9A4F-AAC4-47A1-B19E-0E5D53ED99B3}" srcOrd="0" destOrd="0" presId="urn:microsoft.com/office/officeart/2005/8/layout/orgChart1"/>
    <dgm:cxn modelId="{0735FF1B-2FA0-462A-952B-12A3C33AE11F}" type="presParOf" srcId="{A87D9A4F-AAC4-47A1-B19E-0E5D53ED99B3}" destId="{6D796A66-344D-463B-81AF-FED86CD41550}" srcOrd="0" destOrd="0" presId="urn:microsoft.com/office/officeart/2005/8/layout/orgChart1"/>
    <dgm:cxn modelId="{4602DDDE-9C1F-4BE1-B6D6-63CF4D8A0141}" type="presParOf" srcId="{A87D9A4F-AAC4-47A1-B19E-0E5D53ED99B3}" destId="{3ED70545-CBB0-436F-BC2F-05268B0CAC4F}" srcOrd="1" destOrd="0" presId="urn:microsoft.com/office/officeart/2005/8/layout/orgChart1"/>
    <dgm:cxn modelId="{0BA24855-6F33-45D6-A204-4A8777A45D36}" type="presParOf" srcId="{09067E6F-A8A8-40C3-B91E-BF8DF06AEE1D}" destId="{CFB80112-2123-4977-A718-145F790A9F9A}" srcOrd="1" destOrd="0" presId="urn:microsoft.com/office/officeart/2005/8/layout/orgChart1"/>
    <dgm:cxn modelId="{896571E8-CF5E-4B40-8A7E-9FC7E704EF6F}" type="presParOf" srcId="{09067E6F-A8A8-40C3-B91E-BF8DF06AEE1D}" destId="{E076628C-5649-401B-8A44-12E1EE04348F}" srcOrd="2" destOrd="0" presId="urn:microsoft.com/office/officeart/2005/8/layout/orgChart1"/>
    <dgm:cxn modelId="{8A455B00-2182-449F-8FE7-37F4544B1430}" type="presParOf" srcId="{E02747DA-1954-4A54-8E0D-03344358302B}" destId="{C56269AD-F997-4D47-861A-2BBEC4FEBB1C}" srcOrd="2" destOrd="0" presId="urn:microsoft.com/office/officeart/2005/8/layout/orgChart1"/>
    <dgm:cxn modelId="{EE790469-55FE-4508-ADF2-61C3DCB673ED}" type="presParOf" srcId="{C56269AD-F997-4D47-861A-2BBEC4FEBB1C}" destId="{2589EA21-2010-42B1-ABD8-B418061263AB}" srcOrd="0" destOrd="0" presId="urn:microsoft.com/office/officeart/2005/8/layout/orgChart1"/>
    <dgm:cxn modelId="{C97D5AB6-0A85-4D60-9B80-387DDE7B1ADF}" type="presParOf" srcId="{C56269AD-F997-4D47-861A-2BBEC4FEBB1C}" destId="{2C6BAD47-CCC3-4BF3-8ACC-DD4E068542E8}" srcOrd="1" destOrd="0" presId="urn:microsoft.com/office/officeart/2005/8/layout/orgChart1"/>
    <dgm:cxn modelId="{9D37AF9F-CAE6-428C-8234-B7E75722436A}" type="presParOf" srcId="{2C6BAD47-CCC3-4BF3-8ACC-DD4E068542E8}" destId="{B7FD575F-0B57-4601-9934-25CE794B7D28}" srcOrd="0" destOrd="0" presId="urn:microsoft.com/office/officeart/2005/8/layout/orgChart1"/>
    <dgm:cxn modelId="{D0277FDB-2F05-460B-972E-DD7C48E62DAA}" type="presParOf" srcId="{B7FD575F-0B57-4601-9934-25CE794B7D28}" destId="{E15D725E-2FB5-4A15-8407-EDE1A64ABBF7}" srcOrd="0" destOrd="0" presId="urn:microsoft.com/office/officeart/2005/8/layout/orgChart1"/>
    <dgm:cxn modelId="{ABBD77E0-2510-4B15-8164-0B1E47BCFB83}" type="presParOf" srcId="{B7FD575F-0B57-4601-9934-25CE794B7D28}" destId="{81B55127-5A2A-4FF0-93D6-D31BD44711E4}" srcOrd="1" destOrd="0" presId="urn:microsoft.com/office/officeart/2005/8/layout/orgChart1"/>
    <dgm:cxn modelId="{EFD0CD91-6686-40CF-8243-826325C71E34}" type="presParOf" srcId="{2C6BAD47-CCC3-4BF3-8ACC-DD4E068542E8}" destId="{241B85AE-2334-45F8-8C5A-A6EC4EA51D3C}" srcOrd="1" destOrd="0" presId="urn:microsoft.com/office/officeart/2005/8/layout/orgChart1"/>
    <dgm:cxn modelId="{DE4D026C-9EE3-4739-BA76-0CB793694885}" type="presParOf" srcId="{2C6BAD47-CCC3-4BF3-8ACC-DD4E068542E8}" destId="{5AFE08B1-4EBB-4E6E-932B-5C12DB43611B}" srcOrd="2" destOrd="0" presId="urn:microsoft.com/office/officeart/2005/8/layout/orgChart1"/>
    <dgm:cxn modelId="{96A1E271-CE47-422B-9CB4-37BEDE0DF243}" type="presParOf" srcId="{C56269AD-F997-4D47-861A-2BBEC4FEBB1C}" destId="{59A51D9A-A946-4047-A524-07ADB9F97E6F}" srcOrd="2" destOrd="0" presId="urn:microsoft.com/office/officeart/2005/8/layout/orgChart1"/>
    <dgm:cxn modelId="{7DF66341-6A8F-49BA-94CB-B39844B336D8}" type="presParOf" srcId="{C56269AD-F997-4D47-861A-2BBEC4FEBB1C}" destId="{0D955809-2EEE-43E0-B3DB-428B257CFBE8}" srcOrd="3" destOrd="0" presId="urn:microsoft.com/office/officeart/2005/8/layout/orgChart1"/>
    <dgm:cxn modelId="{B17132CF-9982-451C-BA6C-E65F29923E29}" type="presParOf" srcId="{0D955809-2EEE-43E0-B3DB-428B257CFBE8}" destId="{65B6B94C-6CD9-497E-8591-5780AD92390E}" srcOrd="0" destOrd="0" presId="urn:microsoft.com/office/officeart/2005/8/layout/orgChart1"/>
    <dgm:cxn modelId="{773E54B3-C88E-4BDA-B336-2464075D8917}" type="presParOf" srcId="{65B6B94C-6CD9-497E-8591-5780AD92390E}" destId="{9299600F-F111-44B2-A17A-A6AA933176BF}" srcOrd="0" destOrd="0" presId="urn:microsoft.com/office/officeart/2005/8/layout/orgChart1"/>
    <dgm:cxn modelId="{09A3CE98-F9BD-4724-9B51-09485C379EC7}" type="presParOf" srcId="{65B6B94C-6CD9-497E-8591-5780AD92390E}" destId="{683E6796-0D02-4E72-97C1-59ABFDD8EFC7}" srcOrd="1" destOrd="0" presId="urn:microsoft.com/office/officeart/2005/8/layout/orgChart1"/>
    <dgm:cxn modelId="{BC4471CF-C2F8-43F6-B143-7F685DED491A}" type="presParOf" srcId="{0D955809-2EEE-43E0-B3DB-428B257CFBE8}" destId="{87889837-00A8-4783-A117-2C70C90EBCEE}" srcOrd="1" destOrd="0" presId="urn:microsoft.com/office/officeart/2005/8/layout/orgChart1"/>
    <dgm:cxn modelId="{6F1FC527-6568-4108-9AC9-536D80A219BB}" type="presParOf" srcId="{0D955809-2EEE-43E0-B3DB-428B257CFBE8}" destId="{85658450-CF4F-41A8-9C87-6F7B243974AE}" srcOrd="2" destOrd="0" presId="urn:microsoft.com/office/officeart/2005/8/layout/orgChart1"/>
    <dgm:cxn modelId="{BBF7E994-20E1-417E-9D7E-F1A16A903CD9}" type="presParOf" srcId="{54D7082C-8D0D-46F0-8F07-85679018A187}" destId="{E611888A-0010-484D-AA35-C930FB337F14}" srcOrd="2" destOrd="0" presId="urn:microsoft.com/office/officeart/2005/8/layout/orgChart1"/>
    <dgm:cxn modelId="{B4629C64-E505-4431-B100-DD554E9190B9}" type="presParOf" srcId="{FD6AE0F9-F159-454E-9A88-20B12D618222}" destId="{F62D6A72-4789-4BCC-9DE3-2049C93EF4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1F8C11-E850-4157-A1B6-4CA0A4D5FC0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B9D7E-0DDD-4D96-A74B-F42216964BAC}">
      <dgm:prSet phldrT="[Text]"/>
      <dgm:spPr>
        <a:solidFill>
          <a:srgbClr val="FF5050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/>
            <a:t>Commando</a:t>
          </a:r>
          <a:endParaRPr lang="en-US" b="1" dirty="0"/>
        </a:p>
      </dgm:t>
    </dgm:pt>
    <dgm:pt modelId="{BB963179-7AC4-425A-8B81-8E5C42541940}" type="parTrans" cxnId="{2D5DABAC-8BD6-4773-A89D-CAF5272E5E7C}">
      <dgm:prSet/>
      <dgm:spPr/>
      <dgm:t>
        <a:bodyPr/>
        <a:lstStyle/>
        <a:p>
          <a:endParaRPr lang="en-US"/>
        </a:p>
      </dgm:t>
    </dgm:pt>
    <dgm:pt modelId="{0B26AE0A-51C5-442F-921A-1A2848B15CF0}" type="sibTrans" cxnId="{2D5DABAC-8BD6-4773-A89D-CAF5272E5E7C}">
      <dgm:prSet/>
      <dgm:spPr/>
      <dgm:t>
        <a:bodyPr/>
        <a:lstStyle/>
        <a:p>
          <a:endParaRPr lang="en-US"/>
        </a:p>
      </dgm:t>
    </dgm:pt>
    <dgm:pt modelId="{CB1621EE-5808-4063-B311-EBB24E3C7F9A}">
      <dgm:prSet phldrT="[Text]"/>
      <dgm:spPr>
        <a:solidFill>
          <a:srgbClr val="FF5050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/>
            <a:t>Receive Mission</a:t>
          </a:r>
          <a:endParaRPr lang="en-US" b="1" dirty="0"/>
        </a:p>
      </dgm:t>
    </dgm:pt>
    <dgm:pt modelId="{5D90E0A8-6926-4FCF-AB33-46F3E7723612}" type="parTrans" cxnId="{CA5D89A9-6E58-4D5E-9F2C-C63FF8CDF0F4}">
      <dgm:prSet/>
      <dgm:spPr>
        <a:solidFill>
          <a:srgbClr val="FF5050"/>
        </a:solidFill>
        <a:ln>
          <a:solidFill>
            <a:srgbClr val="C00000"/>
          </a:solidFill>
        </a:ln>
      </dgm:spPr>
      <dgm:t>
        <a:bodyPr/>
        <a:lstStyle/>
        <a:p>
          <a:endParaRPr lang="en-US" b="1"/>
        </a:p>
      </dgm:t>
    </dgm:pt>
    <dgm:pt modelId="{367EFAA3-963C-4F7E-8FBF-FEFE1A086008}" type="sibTrans" cxnId="{CA5D89A9-6E58-4D5E-9F2C-C63FF8CDF0F4}">
      <dgm:prSet/>
      <dgm:spPr/>
      <dgm:t>
        <a:bodyPr/>
        <a:lstStyle/>
        <a:p>
          <a:endParaRPr lang="en-US"/>
        </a:p>
      </dgm:t>
    </dgm:pt>
    <dgm:pt modelId="{9BB716C9-DDFC-4ECB-A86F-21A4B46A7CB6}">
      <dgm:prSet phldrT="[Text]"/>
      <dgm:spPr>
        <a:solidFill>
          <a:srgbClr val="FF5050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/>
            <a:t>Follow Mission</a:t>
          </a:r>
          <a:endParaRPr lang="en-US" b="1" dirty="0"/>
        </a:p>
      </dgm:t>
    </dgm:pt>
    <dgm:pt modelId="{91B3245F-9C26-4D52-85ED-E4640C589E37}" type="parTrans" cxnId="{371720E6-0910-41E4-B67E-68627C735921}">
      <dgm:prSet/>
      <dgm:spPr>
        <a:solidFill>
          <a:srgbClr val="FF5050"/>
        </a:solidFill>
        <a:ln>
          <a:solidFill>
            <a:srgbClr val="C00000"/>
          </a:solidFill>
        </a:ln>
      </dgm:spPr>
      <dgm:t>
        <a:bodyPr/>
        <a:lstStyle/>
        <a:p>
          <a:endParaRPr lang="en-US" b="1"/>
        </a:p>
      </dgm:t>
    </dgm:pt>
    <dgm:pt modelId="{69C6F223-E668-4C1F-A4F7-F463E54111D4}" type="sibTrans" cxnId="{371720E6-0910-41E4-B67E-68627C735921}">
      <dgm:prSet/>
      <dgm:spPr/>
      <dgm:t>
        <a:bodyPr/>
        <a:lstStyle/>
        <a:p>
          <a:endParaRPr lang="en-US"/>
        </a:p>
      </dgm:t>
    </dgm:pt>
    <dgm:pt modelId="{75A38EB1-0505-4EA6-B2BB-E22E232ED69B}">
      <dgm:prSet phldrT="[Text]"/>
      <dgm:spPr>
        <a:solidFill>
          <a:srgbClr val="FF5050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/>
            <a:t>Attack Commander</a:t>
          </a:r>
          <a:endParaRPr lang="en-US" b="1" dirty="0"/>
        </a:p>
      </dgm:t>
    </dgm:pt>
    <dgm:pt modelId="{7A5C11FA-8A7C-4109-A300-4976A9BAAB5A}" type="parTrans" cxnId="{4D18A70A-C109-4C34-B6DC-FC8ED81A114A}">
      <dgm:prSet/>
      <dgm:spPr>
        <a:solidFill>
          <a:srgbClr val="FF5050"/>
        </a:solidFill>
        <a:ln>
          <a:solidFill>
            <a:srgbClr val="C00000"/>
          </a:solidFill>
        </a:ln>
      </dgm:spPr>
      <dgm:t>
        <a:bodyPr/>
        <a:lstStyle/>
        <a:p>
          <a:endParaRPr lang="en-US" b="1"/>
        </a:p>
      </dgm:t>
    </dgm:pt>
    <dgm:pt modelId="{1BD81800-2339-4F77-B138-637B7DEEE489}" type="sibTrans" cxnId="{4D18A70A-C109-4C34-B6DC-FC8ED81A114A}">
      <dgm:prSet/>
      <dgm:spPr/>
      <dgm:t>
        <a:bodyPr/>
        <a:lstStyle/>
        <a:p>
          <a:endParaRPr lang="en-US"/>
        </a:p>
      </dgm:t>
    </dgm:pt>
    <dgm:pt modelId="{6E634980-A02B-4538-AB57-3DCACA4DDFD0}">
      <dgm:prSet phldrT="[Text]"/>
      <dgm:spPr>
        <a:solidFill>
          <a:srgbClr val="FF5050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/>
            <a:t>Attack Enemy</a:t>
          </a:r>
          <a:endParaRPr lang="en-US" b="1" dirty="0"/>
        </a:p>
      </dgm:t>
    </dgm:pt>
    <dgm:pt modelId="{10B031FB-0EA2-40AB-8385-057641399BB3}" type="parTrans" cxnId="{87928548-5D9E-4AB0-9E6A-82234F4E4E83}">
      <dgm:prSet/>
      <dgm:spPr>
        <a:solidFill>
          <a:srgbClr val="FF5050"/>
        </a:solidFill>
        <a:ln>
          <a:solidFill>
            <a:srgbClr val="C00000"/>
          </a:solidFill>
        </a:ln>
      </dgm:spPr>
      <dgm:t>
        <a:bodyPr/>
        <a:lstStyle/>
        <a:p>
          <a:endParaRPr lang="en-US" b="1"/>
        </a:p>
      </dgm:t>
    </dgm:pt>
    <dgm:pt modelId="{FC0B8308-9942-4392-B2F8-158B9C40F613}" type="sibTrans" cxnId="{87928548-5D9E-4AB0-9E6A-82234F4E4E83}">
      <dgm:prSet/>
      <dgm:spPr/>
      <dgm:t>
        <a:bodyPr/>
        <a:lstStyle/>
        <a:p>
          <a:endParaRPr lang="en-US"/>
        </a:p>
      </dgm:t>
    </dgm:pt>
    <dgm:pt modelId="{DAB79269-02EF-41E3-A5D9-7F2357854055}" type="pres">
      <dgm:prSet presAssocID="{011F8C11-E850-4157-A1B6-4CA0A4D5FC0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D6AE0F9-F159-454E-9A88-20B12D618222}" type="pres">
      <dgm:prSet presAssocID="{F82B9D7E-0DDD-4D96-A74B-F42216964BAC}" presName="hierRoot1" presStyleCnt="0">
        <dgm:presLayoutVars>
          <dgm:hierBranch val="init"/>
        </dgm:presLayoutVars>
      </dgm:prSet>
      <dgm:spPr/>
    </dgm:pt>
    <dgm:pt modelId="{03D04E12-44C3-4E07-8D21-64B07ED45BD4}" type="pres">
      <dgm:prSet presAssocID="{F82B9D7E-0DDD-4D96-A74B-F42216964BAC}" presName="rootComposite1" presStyleCnt="0"/>
      <dgm:spPr/>
    </dgm:pt>
    <dgm:pt modelId="{F45BAB11-1099-4E2D-A1A7-6D107FF0A545}" type="pres">
      <dgm:prSet presAssocID="{F82B9D7E-0DDD-4D96-A74B-F42216964BA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40379C-88CE-4D6C-8C55-4BC498228BE6}" type="pres">
      <dgm:prSet presAssocID="{F82B9D7E-0DDD-4D96-A74B-F42216964BA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954E86A-6919-47BE-8DE4-F2982EE03D0D}" type="pres">
      <dgm:prSet presAssocID="{F82B9D7E-0DDD-4D96-A74B-F42216964BAC}" presName="hierChild2" presStyleCnt="0"/>
      <dgm:spPr/>
    </dgm:pt>
    <dgm:pt modelId="{64F23711-CA5A-478C-8C8B-683B1CBA6571}" type="pres">
      <dgm:prSet presAssocID="{5D90E0A8-6926-4FCF-AB33-46F3E7723612}" presName="Name37" presStyleLbl="parChTrans1D2" presStyleIdx="0" presStyleCnt="1"/>
      <dgm:spPr/>
      <dgm:t>
        <a:bodyPr/>
        <a:lstStyle/>
        <a:p>
          <a:endParaRPr lang="en-US"/>
        </a:p>
      </dgm:t>
    </dgm:pt>
    <dgm:pt modelId="{54D7082C-8D0D-46F0-8F07-85679018A187}" type="pres">
      <dgm:prSet presAssocID="{CB1621EE-5808-4063-B311-EBB24E3C7F9A}" presName="hierRoot2" presStyleCnt="0">
        <dgm:presLayoutVars>
          <dgm:hierBranch val="init"/>
        </dgm:presLayoutVars>
      </dgm:prSet>
      <dgm:spPr/>
    </dgm:pt>
    <dgm:pt modelId="{709441A5-9E6F-4EE0-A403-074A5B3F2911}" type="pres">
      <dgm:prSet presAssocID="{CB1621EE-5808-4063-B311-EBB24E3C7F9A}" presName="rootComposite" presStyleCnt="0"/>
      <dgm:spPr/>
    </dgm:pt>
    <dgm:pt modelId="{5906C55C-7FE5-4155-A04E-61F21DC8D05A}" type="pres">
      <dgm:prSet presAssocID="{CB1621EE-5808-4063-B311-EBB24E3C7F9A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23DBBF-99B0-4598-9CD4-F2F3BB256430}" type="pres">
      <dgm:prSet presAssocID="{CB1621EE-5808-4063-B311-EBB24E3C7F9A}" presName="rootConnector" presStyleLbl="node2" presStyleIdx="0" presStyleCnt="1"/>
      <dgm:spPr/>
      <dgm:t>
        <a:bodyPr/>
        <a:lstStyle/>
        <a:p>
          <a:endParaRPr lang="en-US"/>
        </a:p>
      </dgm:t>
    </dgm:pt>
    <dgm:pt modelId="{B283DAC6-F9CA-48C1-A87F-E5CF5204143B}" type="pres">
      <dgm:prSet presAssocID="{CB1621EE-5808-4063-B311-EBB24E3C7F9A}" presName="hierChild4" presStyleCnt="0"/>
      <dgm:spPr/>
    </dgm:pt>
    <dgm:pt modelId="{2E272850-33AC-43EC-BB90-D082DC5BBD32}" type="pres">
      <dgm:prSet presAssocID="{91B3245F-9C26-4D52-85ED-E4640C589E37}" presName="Name37" presStyleLbl="parChTrans1D3" presStyleIdx="0" presStyleCnt="3"/>
      <dgm:spPr/>
      <dgm:t>
        <a:bodyPr/>
        <a:lstStyle/>
        <a:p>
          <a:endParaRPr lang="en-US"/>
        </a:p>
      </dgm:t>
    </dgm:pt>
    <dgm:pt modelId="{E02747DA-1954-4A54-8E0D-03344358302B}" type="pres">
      <dgm:prSet presAssocID="{9BB716C9-DDFC-4ECB-A86F-21A4B46A7CB6}" presName="hierRoot2" presStyleCnt="0">
        <dgm:presLayoutVars>
          <dgm:hierBranch val="init"/>
        </dgm:presLayoutVars>
      </dgm:prSet>
      <dgm:spPr/>
    </dgm:pt>
    <dgm:pt modelId="{FDC203A8-A0C0-4602-B0E6-02E490E22A93}" type="pres">
      <dgm:prSet presAssocID="{9BB716C9-DDFC-4ECB-A86F-21A4B46A7CB6}" presName="rootComposite" presStyleCnt="0"/>
      <dgm:spPr/>
    </dgm:pt>
    <dgm:pt modelId="{4ED82166-775A-4B72-BD49-FD1326A69D9D}" type="pres">
      <dgm:prSet presAssocID="{9BB716C9-DDFC-4ECB-A86F-21A4B46A7CB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2B8CCE-8165-4F9E-A9DA-65CA36FC8F73}" type="pres">
      <dgm:prSet presAssocID="{9BB716C9-DDFC-4ECB-A86F-21A4B46A7CB6}" presName="rootConnector" presStyleLbl="node3" presStyleIdx="0" presStyleCnt="3"/>
      <dgm:spPr/>
      <dgm:t>
        <a:bodyPr/>
        <a:lstStyle/>
        <a:p>
          <a:endParaRPr lang="en-US"/>
        </a:p>
      </dgm:t>
    </dgm:pt>
    <dgm:pt modelId="{6B1A36F6-CE1B-44BB-97C4-42AEC1EFFA62}" type="pres">
      <dgm:prSet presAssocID="{9BB716C9-DDFC-4ECB-A86F-21A4B46A7CB6}" presName="hierChild4" presStyleCnt="0"/>
      <dgm:spPr/>
    </dgm:pt>
    <dgm:pt modelId="{C56269AD-F997-4D47-861A-2BBEC4FEBB1C}" type="pres">
      <dgm:prSet presAssocID="{9BB716C9-DDFC-4ECB-A86F-21A4B46A7CB6}" presName="hierChild5" presStyleCnt="0"/>
      <dgm:spPr/>
    </dgm:pt>
    <dgm:pt modelId="{C0C6FBCC-4860-4EA6-A2E0-D749E8FE87D8}" type="pres">
      <dgm:prSet presAssocID="{7A5C11FA-8A7C-4109-A300-4976A9BAAB5A}" presName="Name37" presStyleLbl="parChTrans1D3" presStyleIdx="1" presStyleCnt="3"/>
      <dgm:spPr/>
      <dgm:t>
        <a:bodyPr/>
        <a:lstStyle/>
        <a:p>
          <a:endParaRPr lang="en-US"/>
        </a:p>
      </dgm:t>
    </dgm:pt>
    <dgm:pt modelId="{324C3852-4F9D-44F8-A1D5-1128BC89F24D}" type="pres">
      <dgm:prSet presAssocID="{75A38EB1-0505-4EA6-B2BB-E22E232ED69B}" presName="hierRoot2" presStyleCnt="0">
        <dgm:presLayoutVars>
          <dgm:hierBranch val="init"/>
        </dgm:presLayoutVars>
      </dgm:prSet>
      <dgm:spPr/>
    </dgm:pt>
    <dgm:pt modelId="{0EE60144-967B-4B32-BB31-953A602F5835}" type="pres">
      <dgm:prSet presAssocID="{75A38EB1-0505-4EA6-B2BB-E22E232ED69B}" presName="rootComposite" presStyleCnt="0"/>
      <dgm:spPr/>
    </dgm:pt>
    <dgm:pt modelId="{470B1D5E-BFAB-4325-AD1F-A2389F4BFC41}" type="pres">
      <dgm:prSet presAssocID="{75A38EB1-0505-4EA6-B2BB-E22E232ED69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B17550-1CEA-4A3A-85F4-5B48151ADEBA}" type="pres">
      <dgm:prSet presAssocID="{75A38EB1-0505-4EA6-B2BB-E22E232ED69B}" presName="rootConnector" presStyleLbl="node3" presStyleIdx="1" presStyleCnt="3"/>
      <dgm:spPr/>
      <dgm:t>
        <a:bodyPr/>
        <a:lstStyle/>
        <a:p>
          <a:endParaRPr lang="en-US"/>
        </a:p>
      </dgm:t>
    </dgm:pt>
    <dgm:pt modelId="{CA80C1F5-D33A-415F-BF17-EA8595305BA8}" type="pres">
      <dgm:prSet presAssocID="{75A38EB1-0505-4EA6-B2BB-E22E232ED69B}" presName="hierChild4" presStyleCnt="0"/>
      <dgm:spPr/>
    </dgm:pt>
    <dgm:pt modelId="{0BD58077-0533-46A0-A8A0-6F813F4693D2}" type="pres">
      <dgm:prSet presAssocID="{75A38EB1-0505-4EA6-B2BB-E22E232ED69B}" presName="hierChild5" presStyleCnt="0"/>
      <dgm:spPr/>
    </dgm:pt>
    <dgm:pt modelId="{C45F0E6C-DA26-4FD0-B1EA-6EB39830D217}" type="pres">
      <dgm:prSet presAssocID="{10B031FB-0EA2-40AB-8385-057641399BB3}" presName="Name37" presStyleLbl="parChTrans1D3" presStyleIdx="2" presStyleCnt="3"/>
      <dgm:spPr/>
      <dgm:t>
        <a:bodyPr/>
        <a:lstStyle/>
        <a:p>
          <a:endParaRPr lang="en-US"/>
        </a:p>
      </dgm:t>
    </dgm:pt>
    <dgm:pt modelId="{1AD99807-3301-4070-82FF-732F1CA997FE}" type="pres">
      <dgm:prSet presAssocID="{6E634980-A02B-4538-AB57-3DCACA4DDFD0}" presName="hierRoot2" presStyleCnt="0">
        <dgm:presLayoutVars>
          <dgm:hierBranch val="init"/>
        </dgm:presLayoutVars>
      </dgm:prSet>
      <dgm:spPr/>
    </dgm:pt>
    <dgm:pt modelId="{A68CB29A-8A80-41FC-A038-F1CA9F119D8E}" type="pres">
      <dgm:prSet presAssocID="{6E634980-A02B-4538-AB57-3DCACA4DDFD0}" presName="rootComposite" presStyleCnt="0"/>
      <dgm:spPr/>
    </dgm:pt>
    <dgm:pt modelId="{EA0550BB-FAE2-4DC7-B30B-5ED6A0784964}" type="pres">
      <dgm:prSet presAssocID="{6E634980-A02B-4538-AB57-3DCACA4DDFD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D7F1D7-4C80-4127-81DE-62BB7933035A}" type="pres">
      <dgm:prSet presAssocID="{6E634980-A02B-4538-AB57-3DCACA4DDFD0}" presName="rootConnector" presStyleLbl="node3" presStyleIdx="2" presStyleCnt="3"/>
      <dgm:spPr/>
      <dgm:t>
        <a:bodyPr/>
        <a:lstStyle/>
        <a:p>
          <a:endParaRPr lang="en-US"/>
        </a:p>
      </dgm:t>
    </dgm:pt>
    <dgm:pt modelId="{3A604B79-43B1-4BCB-8914-6D34CF25BC40}" type="pres">
      <dgm:prSet presAssocID="{6E634980-A02B-4538-AB57-3DCACA4DDFD0}" presName="hierChild4" presStyleCnt="0"/>
      <dgm:spPr/>
    </dgm:pt>
    <dgm:pt modelId="{FCE087B6-A7B1-4006-A58B-3C1B2DA6786A}" type="pres">
      <dgm:prSet presAssocID="{6E634980-A02B-4538-AB57-3DCACA4DDFD0}" presName="hierChild5" presStyleCnt="0"/>
      <dgm:spPr/>
    </dgm:pt>
    <dgm:pt modelId="{E611888A-0010-484D-AA35-C930FB337F14}" type="pres">
      <dgm:prSet presAssocID="{CB1621EE-5808-4063-B311-EBB24E3C7F9A}" presName="hierChild5" presStyleCnt="0"/>
      <dgm:spPr/>
    </dgm:pt>
    <dgm:pt modelId="{F62D6A72-4789-4BCC-9DE3-2049C93EF412}" type="pres">
      <dgm:prSet presAssocID="{F82B9D7E-0DDD-4D96-A74B-F42216964BAC}" presName="hierChild3" presStyleCnt="0"/>
      <dgm:spPr/>
    </dgm:pt>
  </dgm:ptLst>
  <dgm:cxnLst>
    <dgm:cxn modelId="{00409F18-2556-4501-AC86-471469BB1275}" type="presOf" srcId="{F82B9D7E-0DDD-4D96-A74B-F42216964BAC}" destId="{4C40379C-88CE-4D6C-8C55-4BC498228BE6}" srcOrd="1" destOrd="0" presId="urn:microsoft.com/office/officeart/2005/8/layout/orgChart1"/>
    <dgm:cxn modelId="{87928548-5D9E-4AB0-9E6A-82234F4E4E83}" srcId="{CB1621EE-5808-4063-B311-EBB24E3C7F9A}" destId="{6E634980-A02B-4538-AB57-3DCACA4DDFD0}" srcOrd="2" destOrd="0" parTransId="{10B031FB-0EA2-40AB-8385-057641399BB3}" sibTransId="{FC0B8308-9942-4392-B2F8-158B9C40F613}"/>
    <dgm:cxn modelId="{A001E0F2-842A-4A5E-A628-9B890B7C8030}" type="presOf" srcId="{75A38EB1-0505-4EA6-B2BB-E22E232ED69B}" destId="{38B17550-1CEA-4A3A-85F4-5B48151ADEBA}" srcOrd="1" destOrd="0" presId="urn:microsoft.com/office/officeart/2005/8/layout/orgChart1"/>
    <dgm:cxn modelId="{29AF717B-AA3A-4593-8633-CEEE7790A391}" type="presOf" srcId="{6E634980-A02B-4538-AB57-3DCACA4DDFD0}" destId="{EA0550BB-FAE2-4DC7-B30B-5ED6A0784964}" srcOrd="0" destOrd="0" presId="urn:microsoft.com/office/officeart/2005/8/layout/orgChart1"/>
    <dgm:cxn modelId="{05B2BDAF-E9D7-48F3-8AF4-1C1C31E58233}" type="presOf" srcId="{10B031FB-0EA2-40AB-8385-057641399BB3}" destId="{C45F0E6C-DA26-4FD0-B1EA-6EB39830D217}" srcOrd="0" destOrd="0" presId="urn:microsoft.com/office/officeart/2005/8/layout/orgChart1"/>
    <dgm:cxn modelId="{2BF26C4E-271C-4094-B864-04FAD5A45E9A}" type="presOf" srcId="{5D90E0A8-6926-4FCF-AB33-46F3E7723612}" destId="{64F23711-CA5A-478C-8C8B-683B1CBA6571}" srcOrd="0" destOrd="0" presId="urn:microsoft.com/office/officeart/2005/8/layout/orgChart1"/>
    <dgm:cxn modelId="{CA5D89A9-6E58-4D5E-9F2C-C63FF8CDF0F4}" srcId="{F82B9D7E-0DDD-4D96-A74B-F42216964BAC}" destId="{CB1621EE-5808-4063-B311-EBB24E3C7F9A}" srcOrd="0" destOrd="0" parTransId="{5D90E0A8-6926-4FCF-AB33-46F3E7723612}" sibTransId="{367EFAA3-963C-4F7E-8FBF-FEFE1A086008}"/>
    <dgm:cxn modelId="{2D5DABAC-8BD6-4773-A89D-CAF5272E5E7C}" srcId="{011F8C11-E850-4157-A1B6-4CA0A4D5FC0B}" destId="{F82B9D7E-0DDD-4D96-A74B-F42216964BAC}" srcOrd="0" destOrd="0" parTransId="{BB963179-7AC4-425A-8B81-8E5C42541940}" sibTransId="{0B26AE0A-51C5-442F-921A-1A2848B15CF0}"/>
    <dgm:cxn modelId="{4D18A70A-C109-4C34-B6DC-FC8ED81A114A}" srcId="{CB1621EE-5808-4063-B311-EBB24E3C7F9A}" destId="{75A38EB1-0505-4EA6-B2BB-E22E232ED69B}" srcOrd="1" destOrd="0" parTransId="{7A5C11FA-8A7C-4109-A300-4976A9BAAB5A}" sibTransId="{1BD81800-2339-4F77-B138-637B7DEEE489}"/>
    <dgm:cxn modelId="{027AD466-C56E-40DD-9B11-E3BF2A7A54BC}" type="presOf" srcId="{CB1621EE-5808-4063-B311-EBB24E3C7F9A}" destId="{5906C55C-7FE5-4155-A04E-61F21DC8D05A}" srcOrd="0" destOrd="0" presId="urn:microsoft.com/office/officeart/2005/8/layout/orgChart1"/>
    <dgm:cxn modelId="{DE6D1897-FC66-435C-976A-963E591005A3}" type="presOf" srcId="{CB1621EE-5808-4063-B311-EBB24E3C7F9A}" destId="{6323DBBF-99B0-4598-9CD4-F2F3BB256430}" srcOrd="1" destOrd="0" presId="urn:microsoft.com/office/officeart/2005/8/layout/orgChart1"/>
    <dgm:cxn modelId="{740B09CD-52CF-4295-979E-76CDF2711B35}" type="presOf" srcId="{7A5C11FA-8A7C-4109-A300-4976A9BAAB5A}" destId="{C0C6FBCC-4860-4EA6-A2E0-D749E8FE87D8}" srcOrd="0" destOrd="0" presId="urn:microsoft.com/office/officeart/2005/8/layout/orgChart1"/>
    <dgm:cxn modelId="{2A2026D3-E083-4A66-A6C3-39E1A44DE56A}" type="presOf" srcId="{F82B9D7E-0DDD-4D96-A74B-F42216964BAC}" destId="{F45BAB11-1099-4E2D-A1A7-6D107FF0A545}" srcOrd="0" destOrd="0" presId="urn:microsoft.com/office/officeart/2005/8/layout/orgChart1"/>
    <dgm:cxn modelId="{75E7455D-5BC4-44CB-BB67-27E819EEDF63}" type="presOf" srcId="{91B3245F-9C26-4D52-85ED-E4640C589E37}" destId="{2E272850-33AC-43EC-BB90-D082DC5BBD32}" srcOrd="0" destOrd="0" presId="urn:microsoft.com/office/officeart/2005/8/layout/orgChart1"/>
    <dgm:cxn modelId="{12DE787B-51FB-4714-9367-AE1AFC23497E}" type="presOf" srcId="{6E634980-A02B-4538-AB57-3DCACA4DDFD0}" destId="{29D7F1D7-4C80-4127-81DE-62BB7933035A}" srcOrd="1" destOrd="0" presId="urn:microsoft.com/office/officeart/2005/8/layout/orgChart1"/>
    <dgm:cxn modelId="{1CCF9285-AAD9-4B08-AB6B-467D8C3AC0AB}" type="presOf" srcId="{9BB716C9-DDFC-4ECB-A86F-21A4B46A7CB6}" destId="{FA2B8CCE-8165-4F9E-A9DA-65CA36FC8F73}" srcOrd="1" destOrd="0" presId="urn:microsoft.com/office/officeart/2005/8/layout/orgChart1"/>
    <dgm:cxn modelId="{F707C15B-E8B9-48F2-9BE3-6C8D91386A1B}" type="presOf" srcId="{9BB716C9-DDFC-4ECB-A86F-21A4B46A7CB6}" destId="{4ED82166-775A-4B72-BD49-FD1326A69D9D}" srcOrd="0" destOrd="0" presId="urn:microsoft.com/office/officeart/2005/8/layout/orgChart1"/>
    <dgm:cxn modelId="{3B604B80-C55F-41F9-9B94-EE93195EAABE}" type="presOf" srcId="{011F8C11-E850-4157-A1B6-4CA0A4D5FC0B}" destId="{DAB79269-02EF-41E3-A5D9-7F2357854055}" srcOrd="0" destOrd="0" presId="urn:microsoft.com/office/officeart/2005/8/layout/orgChart1"/>
    <dgm:cxn modelId="{72829966-381B-476C-8D72-58566DDC7C23}" type="presOf" srcId="{75A38EB1-0505-4EA6-B2BB-E22E232ED69B}" destId="{470B1D5E-BFAB-4325-AD1F-A2389F4BFC41}" srcOrd="0" destOrd="0" presId="urn:microsoft.com/office/officeart/2005/8/layout/orgChart1"/>
    <dgm:cxn modelId="{371720E6-0910-41E4-B67E-68627C735921}" srcId="{CB1621EE-5808-4063-B311-EBB24E3C7F9A}" destId="{9BB716C9-DDFC-4ECB-A86F-21A4B46A7CB6}" srcOrd="0" destOrd="0" parTransId="{91B3245F-9C26-4D52-85ED-E4640C589E37}" sibTransId="{69C6F223-E668-4C1F-A4F7-F463E54111D4}"/>
    <dgm:cxn modelId="{26DC34B3-277D-4A72-92D5-A517B61F1AE1}" type="presParOf" srcId="{DAB79269-02EF-41E3-A5D9-7F2357854055}" destId="{FD6AE0F9-F159-454E-9A88-20B12D618222}" srcOrd="0" destOrd="0" presId="urn:microsoft.com/office/officeart/2005/8/layout/orgChart1"/>
    <dgm:cxn modelId="{1153F64C-81B2-4C0A-A15B-F525D41447AD}" type="presParOf" srcId="{FD6AE0F9-F159-454E-9A88-20B12D618222}" destId="{03D04E12-44C3-4E07-8D21-64B07ED45BD4}" srcOrd="0" destOrd="0" presId="urn:microsoft.com/office/officeart/2005/8/layout/orgChart1"/>
    <dgm:cxn modelId="{8224E3D8-F215-4A43-B86F-2B5CAE4A2B67}" type="presParOf" srcId="{03D04E12-44C3-4E07-8D21-64B07ED45BD4}" destId="{F45BAB11-1099-4E2D-A1A7-6D107FF0A545}" srcOrd="0" destOrd="0" presId="urn:microsoft.com/office/officeart/2005/8/layout/orgChart1"/>
    <dgm:cxn modelId="{47FC97A4-D3CF-4D10-BC8F-22726642DF4D}" type="presParOf" srcId="{03D04E12-44C3-4E07-8D21-64B07ED45BD4}" destId="{4C40379C-88CE-4D6C-8C55-4BC498228BE6}" srcOrd="1" destOrd="0" presId="urn:microsoft.com/office/officeart/2005/8/layout/orgChart1"/>
    <dgm:cxn modelId="{CD3CD79E-CC4F-4727-997E-E4C58341129C}" type="presParOf" srcId="{FD6AE0F9-F159-454E-9A88-20B12D618222}" destId="{9954E86A-6919-47BE-8DE4-F2982EE03D0D}" srcOrd="1" destOrd="0" presId="urn:microsoft.com/office/officeart/2005/8/layout/orgChart1"/>
    <dgm:cxn modelId="{DD18DA87-5638-4A76-AFD8-1C4E15C84EAE}" type="presParOf" srcId="{9954E86A-6919-47BE-8DE4-F2982EE03D0D}" destId="{64F23711-CA5A-478C-8C8B-683B1CBA6571}" srcOrd="0" destOrd="0" presId="urn:microsoft.com/office/officeart/2005/8/layout/orgChart1"/>
    <dgm:cxn modelId="{5AB1CB5C-3E26-44D0-A4BF-B11F1A7A1CDE}" type="presParOf" srcId="{9954E86A-6919-47BE-8DE4-F2982EE03D0D}" destId="{54D7082C-8D0D-46F0-8F07-85679018A187}" srcOrd="1" destOrd="0" presId="urn:microsoft.com/office/officeart/2005/8/layout/orgChart1"/>
    <dgm:cxn modelId="{B9B470FE-2FED-4C7E-8D05-EDD2F9A41AB1}" type="presParOf" srcId="{54D7082C-8D0D-46F0-8F07-85679018A187}" destId="{709441A5-9E6F-4EE0-A403-074A5B3F2911}" srcOrd="0" destOrd="0" presId="urn:microsoft.com/office/officeart/2005/8/layout/orgChart1"/>
    <dgm:cxn modelId="{83AA0FE2-1290-49E5-A891-109CA1AD2886}" type="presParOf" srcId="{709441A5-9E6F-4EE0-A403-074A5B3F2911}" destId="{5906C55C-7FE5-4155-A04E-61F21DC8D05A}" srcOrd="0" destOrd="0" presId="urn:microsoft.com/office/officeart/2005/8/layout/orgChart1"/>
    <dgm:cxn modelId="{7D8684A4-3E2E-484D-9EAF-2DF05A9607DF}" type="presParOf" srcId="{709441A5-9E6F-4EE0-A403-074A5B3F2911}" destId="{6323DBBF-99B0-4598-9CD4-F2F3BB256430}" srcOrd="1" destOrd="0" presId="urn:microsoft.com/office/officeart/2005/8/layout/orgChart1"/>
    <dgm:cxn modelId="{5F626EF5-8A6F-45DD-BC1A-52BDC3B249C8}" type="presParOf" srcId="{54D7082C-8D0D-46F0-8F07-85679018A187}" destId="{B283DAC6-F9CA-48C1-A87F-E5CF5204143B}" srcOrd="1" destOrd="0" presId="urn:microsoft.com/office/officeart/2005/8/layout/orgChart1"/>
    <dgm:cxn modelId="{ED0D9D85-CA64-4B62-8A33-96986A331BBE}" type="presParOf" srcId="{B283DAC6-F9CA-48C1-A87F-E5CF5204143B}" destId="{2E272850-33AC-43EC-BB90-D082DC5BBD32}" srcOrd="0" destOrd="0" presId="urn:microsoft.com/office/officeart/2005/8/layout/orgChart1"/>
    <dgm:cxn modelId="{E2919CDD-4F58-4C79-95EE-72C5AD6FF242}" type="presParOf" srcId="{B283DAC6-F9CA-48C1-A87F-E5CF5204143B}" destId="{E02747DA-1954-4A54-8E0D-03344358302B}" srcOrd="1" destOrd="0" presId="urn:microsoft.com/office/officeart/2005/8/layout/orgChart1"/>
    <dgm:cxn modelId="{BD21092B-2618-46BA-A967-F46D62B1EFB9}" type="presParOf" srcId="{E02747DA-1954-4A54-8E0D-03344358302B}" destId="{FDC203A8-A0C0-4602-B0E6-02E490E22A93}" srcOrd="0" destOrd="0" presId="urn:microsoft.com/office/officeart/2005/8/layout/orgChart1"/>
    <dgm:cxn modelId="{D29BCE72-06DD-41CB-85B9-6DDF1A831C4E}" type="presParOf" srcId="{FDC203A8-A0C0-4602-B0E6-02E490E22A93}" destId="{4ED82166-775A-4B72-BD49-FD1326A69D9D}" srcOrd="0" destOrd="0" presId="urn:microsoft.com/office/officeart/2005/8/layout/orgChart1"/>
    <dgm:cxn modelId="{81D4C16E-7844-4293-97F7-1AC97E8CFFF9}" type="presParOf" srcId="{FDC203A8-A0C0-4602-B0E6-02E490E22A93}" destId="{FA2B8CCE-8165-4F9E-A9DA-65CA36FC8F73}" srcOrd="1" destOrd="0" presId="urn:microsoft.com/office/officeart/2005/8/layout/orgChart1"/>
    <dgm:cxn modelId="{E2754F5F-D8B2-46E9-8375-A80A8683C7A6}" type="presParOf" srcId="{E02747DA-1954-4A54-8E0D-03344358302B}" destId="{6B1A36F6-CE1B-44BB-97C4-42AEC1EFFA62}" srcOrd="1" destOrd="0" presId="urn:microsoft.com/office/officeart/2005/8/layout/orgChart1"/>
    <dgm:cxn modelId="{ADEA9A21-02E5-4111-A433-56CECB74AEE5}" type="presParOf" srcId="{E02747DA-1954-4A54-8E0D-03344358302B}" destId="{C56269AD-F997-4D47-861A-2BBEC4FEBB1C}" srcOrd="2" destOrd="0" presId="urn:microsoft.com/office/officeart/2005/8/layout/orgChart1"/>
    <dgm:cxn modelId="{DFEC6BED-60CD-4C12-B847-48E9E35CB159}" type="presParOf" srcId="{B283DAC6-F9CA-48C1-A87F-E5CF5204143B}" destId="{C0C6FBCC-4860-4EA6-A2E0-D749E8FE87D8}" srcOrd="2" destOrd="0" presId="urn:microsoft.com/office/officeart/2005/8/layout/orgChart1"/>
    <dgm:cxn modelId="{C9C060D9-3419-4722-A23A-3D53D421460C}" type="presParOf" srcId="{B283DAC6-F9CA-48C1-A87F-E5CF5204143B}" destId="{324C3852-4F9D-44F8-A1D5-1128BC89F24D}" srcOrd="3" destOrd="0" presId="urn:microsoft.com/office/officeart/2005/8/layout/orgChart1"/>
    <dgm:cxn modelId="{78B7CD2D-DBCD-4134-9526-A074EC2A4531}" type="presParOf" srcId="{324C3852-4F9D-44F8-A1D5-1128BC89F24D}" destId="{0EE60144-967B-4B32-BB31-953A602F5835}" srcOrd="0" destOrd="0" presId="urn:microsoft.com/office/officeart/2005/8/layout/orgChart1"/>
    <dgm:cxn modelId="{45773E34-7120-4751-B054-5FD7F787641E}" type="presParOf" srcId="{0EE60144-967B-4B32-BB31-953A602F5835}" destId="{470B1D5E-BFAB-4325-AD1F-A2389F4BFC41}" srcOrd="0" destOrd="0" presId="urn:microsoft.com/office/officeart/2005/8/layout/orgChart1"/>
    <dgm:cxn modelId="{748E4960-4838-4DA8-B21B-1702661CD831}" type="presParOf" srcId="{0EE60144-967B-4B32-BB31-953A602F5835}" destId="{38B17550-1CEA-4A3A-85F4-5B48151ADEBA}" srcOrd="1" destOrd="0" presId="urn:microsoft.com/office/officeart/2005/8/layout/orgChart1"/>
    <dgm:cxn modelId="{68FCE65F-930F-4D63-89BD-837B9052A0C0}" type="presParOf" srcId="{324C3852-4F9D-44F8-A1D5-1128BC89F24D}" destId="{CA80C1F5-D33A-415F-BF17-EA8595305BA8}" srcOrd="1" destOrd="0" presId="urn:microsoft.com/office/officeart/2005/8/layout/orgChart1"/>
    <dgm:cxn modelId="{58FF08D0-1C19-4FC2-8A17-E1FC90271030}" type="presParOf" srcId="{324C3852-4F9D-44F8-A1D5-1128BC89F24D}" destId="{0BD58077-0533-46A0-A8A0-6F813F4693D2}" srcOrd="2" destOrd="0" presId="urn:microsoft.com/office/officeart/2005/8/layout/orgChart1"/>
    <dgm:cxn modelId="{2A73E96B-12E8-49A1-9890-3CA4F0BBD909}" type="presParOf" srcId="{B283DAC6-F9CA-48C1-A87F-E5CF5204143B}" destId="{C45F0E6C-DA26-4FD0-B1EA-6EB39830D217}" srcOrd="4" destOrd="0" presId="urn:microsoft.com/office/officeart/2005/8/layout/orgChart1"/>
    <dgm:cxn modelId="{B2C627CA-B689-4028-BD6E-B98E8079920A}" type="presParOf" srcId="{B283DAC6-F9CA-48C1-A87F-E5CF5204143B}" destId="{1AD99807-3301-4070-82FF-732F1CA997FE}" srcOrd="5" destOrd="0" presId="urn:microsoft.com/office/officeart/2005/8/layout/orgChart1"/>
    <dgm:cxn modelId="{33F5C7C9-B60C-43B8-9AD3-77A24FC8CBE2}" type="presParOf" srcId="{1AD99807-3301-4070-82FF-732F1CA997FE}" destId="{A68CB29A-8A80-41FC-A038-F1CA9F119D8E}" srcOrd="0" destOrd="0" presId="urn:microsoft.com/office/officeart/2005/8/layout/orgChart1"/>
    <dgm:cxn modelId="{3C05E550-A17D-4650-9A53-C1C0D45F58A7}" type="presParOf" srcId="{A68CB29A-8A80-41FC-A038-F1CA9F119D8E}" destId="{EA0550BB-FAE2-4DC7-B30B-5ED6A0784964}" srcOrd="0" destOrd="0" presId="urn:microsoft.com/office/officeart/2005/8/layout/orgChart1"/>
    <dgm:cxn modelId="{D55B5E0D-2A0B-4FC9-8F65-ADB78581DBD9}" type="presParOf" srcId="{A68CB29A-8A80-41FC-A038-F1CA9F119D8E}" destId="{29D7F1D7-4C80-4127-81DE-62BB7933035A}" srcOrd="1" destOrd="0" presId="urn:microsoft.com/office/officeart/2005/8/layout/orgChart1"/>
    <dgm:cxn modelId="{FA9D24A3-C4F7-45C2-9AE0-6C38FE82C84E}" type="presParOf" srcId="{1AD99807-3301-4070-82FF-732F1CA997FE}" destId="{3A604B79-43B1-4BCB-8914-6D34CF25BC40}" srcOrd="1" destOrd="0" presId="urn:microsoft.com/office/officeart/2005/8/layout/orgChart1"/>
    <dgm:cxn modelId="{1BFFCA03-8075-4F77-9E55-9414C5533E86}" type="presParOf" srcId="{1AD99807-3301-4070-82FF-732F1CA997FE}" destId="{FCE087B6-A7B1-4006-A58B-3C1B2DA6786A}" srcOrd="2" destOrd="0" presId="urn:microsoft.com/office/officeart/2005/8/layout/orgChart1"/>
    <dgm:cxn modelId="{DF345D46-6ECC-4DD2-A412-ABCD94CDD644}" type="presParOf" srcId="{54D7082C-8D0D-46F0-8F07-85679018A187}" destId="{E611888A-0010-484D-AA35-C930FB337F14}" srcOrd="2" destOrd="0" presId="urn:microsoft.com/office/officeart/2005/8/layout/orgChart1"/>
    <dgm:cxn modelId="{7B897BE7-31FC-4927-9250-CBF84FEB6618}" type="presParOf" srcId="{FD6AE0F9-F159-454E-9A88-20B12D618222}" destId="{F62D6A72-4789-4BCC-9DE3-2049C93EF412}" srcOrd="2" destOrd="0" presId="urn:microsoft.com/office/officeart/2005/8/layout/orgChar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51D9A-A946-4047-A524-07ADB9F97E6F}">
      <dsp:nvSpPr>
        <dsp:cNvPr id="0" name=""/>
        <dsp:cNvSpPr/>
      </dsp:nvSpPr>
      <dsp:spPr>
        <a:xfrm>
          <a:off x="1905481" y="2400383"/>
          <a:ext cx="131104" cy="574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360"/>
              </a:lnTo>
              <a:lnTo>
                <a:pt x="131104" y="5743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EA21-2010-42B1-ABD8-B418061263AB}">
      <dsp:nvSpPr>
        <dsp:cNvPr id="0" name=""/>
        <dsp:cNvSpPr/>
      </dsp:nvSpPr>
      <dsp:spPr>
        <a:xfrm>
          <a:off x="1774377" y="2400383"/>
          <a:ext cx="131104" cy="574360"/>
        </a:xfrm>
        <a:custGeom>
          <a:avLst/>
          <a:gdLst/>
          <a:ahLst/>
          <a:cxnLst/>
          <a:rect l="0" t="0" r="0" b="0"/>
          <a:pathLst>
            <a:path>
              <a:moveTo>
                <a:pt x="131104" y="0"/>
              </a:moveTo>
              <a:lnTo>
                <a:pt x="131104" y="574360"/>
              </a:lnTo>
              <a:lnTo>
                <a:pt x="0" y="5743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606BE-FEA1-4C9E-AEEF-C4ADA886A90D}">
      <dsp:nvSpPr>
        <dsp:cNvPr id="0" name=""/>
        <dsp:cNvSpPr/>
      </dsp:nvSpPr>
      <dsp:spPr>
        <a:xfrm>
          <a:off x="1905481" y="2400383"/>
          <a:ext cx="187291" cy="146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0873"/>
              </a:lnTo>
              <a:lnTo>
                <a:pt x="187291" y="146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72850-33AC-43EC-BB90-D082DC5BBD32}">
      <dsp:nvSpPr>
        <dsp:cNvPr id="0" name=""/>
        <dsp:cNvSpPr/>
      </dsp:nvSpPr>
      <dsp:spPr>
        <a:xfrm>
          <a:off x="1859761" y="1513870"/>
          <a:ext cx="91440" cy="2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2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23711-CA5A-478C-8C8B-683B1CBA6571}">
      <dsp:nvSpPr>
        <dsp:cNvPr id="0" name=""/>
        <dsp:cNvSpPr/>
      </dsp:nvSpPr>
      <dsp:spPr>
        <a:xfrm>
          <a:off x="1859761" y="627357"/>
          <a:ext cx="91440" cy="2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2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BAB11-1099-4E2D-A1A7-6D107FF0A545}">
      <dsp:nvSpPr>
        <dsp:cNvPr id="0" name=""/>
        <dsp:cNvSpPr/>
      </dsp:nvSpPr>
      <dsp:spPr>
        <a:xfrm>
          <a:off x="1281176" y="3052"/>
          <a:ext cx="1248609" cy="624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Commander</a:t>
          </a:r>
          <a:endParaRPr lang="en-US" sz="1600" b="1" kern="1200" dirty="0"/>
        </a:p>
      </dsp:txBody>
      <dsp:txXfrm>
        <a:off x="1281176" y="3052"/>
        <a:ext cx="1248609" cy="624304"/>
      </dsp:txXfrm>
    </dsp:sp>
    <dsp:sp modelId="{5906C55C-7FE5-4155-A04E-61F21DC8D05A}">
      <dsp:nvSpPr>
        <dsp:cNvPr id="0" name=""/>
        <dsp:cNvSpPr/>
      </dsp:nvSpPr>
      <dsp:spPr>
        <a:xfrm>
          <a:off x="1281176" y="889565"/>
          <a:ext cx="1248609" cy="624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Gather Resources</a:t>
          </a:r>
          <a:endParaRPr lang="en-US" sz="1600" b="1" kern="1200" dirty="0"/>
        </a:p>
      </dsp:txBody>
      <dsp:txXfrm>
        <a:off x="1281176" y="889565"/>
        <a:ext cx="1248609" cy="624304"/>
      </dsp:txXfrm>
    </dsp:sp>
    <dsp:sp modelId="{4ED82166-775A-4B72-BD49-FD1326A69D9D}">
      <dsp:nvSpPr>
        <dsp:cNvPr id="0" name=""/>
        <dsp:cNvSpPr/>
      </dsp:nvSpPr>
      <dsp:spPr>
        <a:xfrm>
          <a:off x="1281176" y="1776078"/>
          <a:ext cx="1248609" cy="624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Build Structures</a:t>
          </a:r>
          <a:endParaRPr lang="en-US" sz="1600" b="1" kern="1200" dirty="0"/>
        </a:p>
      </dsp:txBody>
      <dsp:txXfrm>
        <a:off x="1281176" y="1776078"/>
        <a:ext cx="1248609" cy="624304"/>
      </dsp:txXfrm>
    </dsp:sp>
    <dsp:sp modelId="{6D796A66-344D-463B-81AF-FED86CD41550}">
      <dsp:nvSpPr>
        <dsp:cNvPr id="0" name=""/>
        <dsp:cNvSpPr/>
      </dsp:nvSpPr>
      <dsp:spPr>
        <a:xfrm>
          <a:off x="2092772" y="3549104"/>
          <a:ext cx="1248609" cy="624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Destroy Enemy Commander</a:t>
          </a:r>
          <a:r>
            <a:rPr lang="en-US" sz="1200" b="1" kern="1200" dirty="0" smtClean="0"/>
            <a:t>(s)</a:t>
          </a:r>
          <a:endParaRPr lang="en-US" sz="1600" b="1" kern="1200" dirty="0"/>
        </a:p>
      </dsp:txBody>
      <dsp:txXfrm>
        <a:off x="2092772" y="3549104"/>
        <a:ext cx="1248609" cy="624304"/>
      </dsp:txXfrm>
    </dsp:sp>
    <dsp:sp modelId="{E15D725E-2FB5-4A15-8407-EDE1A64ABBF7}">
      <dsp:nvSpPr>
        <dsp:cNvPr id="0" name=""/>
        <dsp:cNvSpPr/>
      </dsp:nvSpPr>
      <dsp:spPr>
        <a:xfrm>
          <a:off x="525767" y="2662591"/>
          <a:ext cx="1248609" cy="624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Deploy Troops</a:t>
          </a:r>
          <a:endParaRPr lang="en-US" sz="1600" b="1" kern="1200" dirty="0"/>
        </a:p>
      </dsp:txBody>
      <dsp:txXfrm>
        <a:off x="525767" y="2662591"/>
        <a:ext cx="1248609" cy="624304"/>
      </dsp:txXfrm>
    </dsp:sp>
    <dsp:sp modelId="{9299600F-F111-44B2-A17A-A6AA933176BF}">
      <dsp:nvSpPr>
        <dsp:cNvPr id="0" name=""/>
        <dsp:cNvSpPr/>
      </dsp:nvSpPr>
      <dsp:spPr>
        <a:xfrm>
          <a:off x="2036585" y="2662591"/>
          <a:ext cx="1248609" cy="624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Hire Commando for Tasks</a:t>
          </a:r>
        </a:p>
      </dsp:txBody>
      <dsp:txXfrm>
        <a:off x="2036585" y="2662591"/>
        <a:ext cx="1248609" cy="624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F0E6C-DA26-4FD0-B1EA-6EB39830D217}">
      <dsp:nvSpPr>
        <dsp:cNvPr id="0" name=""/>
        <dsp:cNvSpPr/>
      </dsp:nvSpPr>
      <dsp:spPr>
        <a:xfrm>
          <a:off x="1298269" y="1442422"/>
          <a:ext cx="178794" cy="224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888"/>
              </a:lnTo>
              <a:lnTo>
                <a:pt x="178794" y="224088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6FBCC-4860-4EA6-A2E0-D749E8FE87D8}">
      <dsp:nvSpPr>
        <dsp:cNvPr id="0" name=""/>
        <dsp:cNvSpPr/>
      </dsp:nvSpPr>
      <dsp:spPr>
        <a:xfrm>
          <a:off x="1298269" y="1442422"/>
          <a:ext cx="178794" cy="139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4595"/>
              </a:lnTo>
              <a:lnTo>
                <a:pt x="178794" y="139459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72850-33AC-43EC-BB90-D082DC5BBD32}">
      <dsp:nvSpPr>
        <dsp:cNvPr id="0" name=""/>
        <dsp:cNvSpPr/>
      </dsp:nvSpPr>
      <dsp:spPr>
        <a:xfrm>
          <a:off x="1298269" y="1442422"/>
          <a:ext cx="178794" cy="548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302"/>
              </a:lnTo>
              <a:lnTo>
                <a:pt x="178794" y="54830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23711-CA5A-478C-8C8B-683B1CBA6571}">
      <dsp:nvSpPr>
        <dsp:cNvPr id="0" name=""/>
        <dsp:cNvSpPr/>
      </dsp:nvSpPr>
      <dsp:spPr>
        <a:xfrm>
          <a:off x="1729334" y="596129"/>
          <a:ext cx="91440" cy="250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03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BAB11-1099-4E2D-A1A7-6D107FF0A545}">
      <dsp:nvSpPr>
        <dsp:cNvPr id="0" name=""/>
        <dsp:cNvSpPr/>
      </dsp:nvSpPr>
      <dsp:spPr>
        <a:xfrm>
          <a:off x="1179073" y="148"/>
          <a:ext cx="1191962" cy="595981"/>
        </a:xfrm>
        <a:prstGeom prst="rect">
          <a:avLst/>
        </a:prstGeom>
        <a:solidFill>
          <a:srgbClr val="FF5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Commando</a:t>
          </a:r>
          <a:endParaRPr lang="en-US" sz="1700" b="1" kern="1200" dirty="0"/>
        </a:p>
      </dsp:txBody>
      <dsp:txXfrm>
        <a:off x="1179073" y="148"/>
        <a:ext cx="1191962" cy="595981"/>
      </dsp:txXfrm>
    </dsp:sp>
    <dsp:sp modelId="{5906C55C-7FE5-4155-A04E-61F21DC8D05A}">
      <dsp:nvSpPr>
        <dsp:cNvPr id="0" name=""/>
        <dsp:cNvSpPr/>
      </dsp:nvSpPr>
      <dsp:spPr>
        <a:xfrm>
          <a:off x="1179073" y="846441"/>
          <a:ext cx="1191962" cy="595981"/>
        </a:xfrm>
        <a:prstGeom prst="rect">
          <a:avLst/>
        </a:prstGeom>
        <a:solidFill>
          <a:srgbClr val="FF5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Receive Mission</a:t>
          </a:r>
          <a:endParaRPr lang="en-US" sz="1700" b="1" kern="1200" dirty="0"/>
        </a:p>
      </dsp:txBody>
      <dsp:txXfrm>
        <a:off x="1179073" y="846441"/>
        <a:ext cx="1191962" cy="595981"/>
      </dsp:txXfrm>
    </dsp:sp>
    <dsp:sp modelId="{4ED82166-775A-4B72-BD49-FD1326A69D9D}">
      <dsp:nvSpPr>
        <dsp:cNvPr id="0" name=""/>
        <dsp:cNvSpPr/>
      </dsp:nvSpPr>
      <dsp:spPr>
        <a:xfrm>
          <a:off x="1477064" y="1692734"/>
          <a:ext cx="1191962" cy="595981"/>
        </a:xfrm>
        <a:prstGeom prst="rect">
          <a:avLst/>
        </a:prstGeom>
        <a:solidFill>
          <a:srgbClr val="FF5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Follow Mission</a:t>
          </a:r>
          <a:endParaRPr lang="en-US" sz="1700" b="1" kern="1200" dirty="0"/>
        </a:p>
      </dsp:txBody>
      <dsp:txXfrm>
        <a:off x="1477064" y="1692734"/>
        <a:ext cx="1191962" cy="595981"/>
      </dsp:txXfrm>
    </dsp:sp>
    <dsp:sp modelId="{470B1D5E-BFAB-4325-AD1F-A2389F4BFC41}">
      <dsp:nvSpPr>
        <dsp:cNvPr id="0" name=""/>
        <dsp:cNvSpPr/>
      </dsp:nvSpPr>
      <dsp:spPr>
        <a:xfrm>
          <a:off x="1477064" y="2539027"/>
          <a:ext cx="1191962" cy="595981"/>
        </a:xfrm>
        <a:prstGeom prst="rect">
          <a:avLst/>
        </a:prstGeom>
        <a:solidFill>
          <a:srgbClr val="FF5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Attack Commander</a:t>
          </a:r>
          <a:endParaRPr lang="en-US" sz="1700" b="1" kern="1200" dirty="0"/>
        </a:p>
      </dsp:txBody>
      <dsp:txXfrm>
        <a:off x="1477064" y="2539027"/>
        <a:ext cx="1191962" cy="595981"/>
      </dsp:txXfrm>
    </dsp:sp>
    <dsp:sp modelId="{EA0550BB-FAE2-4DC7-B30B-5ED6A0784964}">
      <dsp:nvSpPr>
        <dsp:cNvPr id="0" name=""/>
        <dsp:cNvSpPr/>
      </dsp:nvSpPr>
      <dsp:spPr>
        <a:xfrm>
          <a:off x="1477064" y="3385320"/>
          <a:ext cx="1191962" cy="595981"/>
        </a:xfrm>
        <a:prstGeom prst="rect">
          <a:avLst/>
        </a:prstGeom>
        <a:solidFill>
          <a:srgbClr val="FF5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Attack Enemy</a:t>
          </a:r>
          <a:endParaRPr lang="en-US" sz="1700" b="1" kern="1200" dirty="0"/>
        </a:p>
      </dsp:txBody>
      <dsp:txXfrm>
        <a:off x="1477064" y="3385320"/>
        <a:ext cx="1191962" cy="59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6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7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0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0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E0076-B51E-4155-A90D-5152A4B456D2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0FCDC-D9D2-440D-B31A-05E033CA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rack.3.mshcdn.com/media/ZgkyMDE0LzA5LzE5L2MwL2lQaG9uZV82My40OGQ1OC5qcGcKcAl0aHVtYgk5NTB4NTM0IwplCWpwZw/d08618a4/9a1/iPhone_63.jpg" TargetMode="External"/><Relationship Id="rId13" Type="http://schemas.openxmlformats.org/officeDocument/2006/relationships/hyperlink" Target="https://8by8mag.com/wp-content/uploads/2013/03/88_WC_BRACKET2.jpg" TargetMode="External"/><Relationship Id="rId18" Type="http://schemas.openxmlformats.org/officeDocument/2006/relationships/hyperlink" Target="http://fc08.deviantart.net/fs70/i/2011/155/a/5/storybook_by_kairisk-d3i2av3.jpg" TargetMode="External"/><Relationship Id="rId3" Type="http://schemas.openxmlformats.org/officeDocument/2006/relationships/hyperlink" Target="https://hrbusinessuk.files.wordpress.com/2012/03/judges-panel.jpg" TargetMode="External"/><Relationship Id="rId7" Type="http://schemas.openxmlformats.org/officeDocument/2006/relationships/hyperlink" Target="http://usarmy.vo.llnwd.net/e2/c/images/2013/03/04/284289/original.jpg" TargetMode="External"/><Relationship Id="rId12" Type="http://schemas.openxmlformats.org/officeDocument/2006/relationships/hyperlink" Target="http://gamingbolt.com/wp-content/uploads/2012/10/troopers_PC1.jpg" TargetMode="External"/><Relationship Id="rId17" Type="http://schemas.openxmlformats.org/officeDocument/2006/relationships/hyperlink" Target="http://garethrhodes.files.wordpress.com/2014/02/men___male_celebrity_arnold_schwarzenegger_in_film_commandos_057143_.jpg" TargetMode="External"/><Relationship Id="rId2" Type="http://schemas.openxmlformats.org/officeDocument/2006/relationships/hyperlink" Target="http://venturebeat.com/wp-content/uploads/2013/03/kickstarter-logo.jpg" TargetMode="External"/><Relationship Id="rId16" Type="http://schemas.openxmlformats.org/officeDocument/2006/relationships/hyperlink" Target="http://media.moddb.com/images/games/1/12/11116/RedAlert3_screen28.jpg" TargetMode="External"/><Relationship Id="rId20" Type="http://schemas.openxmlformats.org/officeDocument/2006/relationships/hyperlink" Target="http://www.ntdsdictionary.org/ntdbParticipants/images/userGroupPic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pdz.net/images/Take5/622px-US-O7_insignia.svg.png" TargetMode="External"/><Relationship Id="rId11" Type="http://schemas.openxmlformats.org/officeDocument/2006/relationships/hyperlink" Target="http://www.futura-online.com/blog/wp-content/uploads/2010/12/starcraft_2.jpg" TargetMode="External"/><Relationship Id="rId5" Type="http://schemas.openxmlformats.org/officeDocument/2006/relationships/hyperlink" Target="http://upload.wikimedia.org/wikipedia/commons/a/a7/Fairbairn-Sykes_knife.jpg" TargetMode="External"/><Relationship Id="rId15" Type="http://schemas.openxmlformats.org/officeDocument/2006/relationships/hyperlink" Target="http://img3.wikia.nocookie.net/__cb20091221205717/cnc/images/f/f4/RA_Cruiser_Wireframe.jpg" TargetMode="External"/><Relationship Id="rId10" Type="http://schemas.openxmlformats.org/officeDocument/2006/relationships/hyperlink" Target="http://www.mobilegeeks.com/wp-content/uploads/2014/11/Man-using-tablet.jpg" TargetMode="External"/><Relationship Id="rId19" Type="http://schemas.openxmlformats.org/officeDocument/2006/relationships/hyperlink" Target="http://nil.cs.uno.edu/courses/csci4670/fall14/15%20Games%20Industry.pdf" TargetMode="External"/><Relationship Id="rId4" Type="http://schemas.openxmlformats.org/officeDocument/2006/relationships/hyperlink" Target="http://pngimg.com/upload/grenade_PNG1351.png" TargetMode="External"/><Relationship Id="rId9" Type="http://schemas.openxmlformats.org/officeDocument/2006/relationships/hyperlink" Target="http://faadooindia.com/wp-content/uploads/2012/07/5312_Women-gamers_faadooindia.com_.jpg" TargetMode="External"/><Relationship Id="rId14" Type="http://schemas.openxmlformats.org/officeDocument/2006/relationships/hyperlink" Target="https://farm7.staticflickr.com/6106/6263009391_5bac9dd0ff_m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0" y="2862398"/>
            <a:ext cx="7373260" cy="47699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Panel consists of investors who enjoy video games (particularly real-time strategy games) that are looking for a game company with a unique concept to invest.</a:t>
            </a:r>
            <a:endParaRPr lang="en-US" sz="1800" dirty="0"/>
          </a:p>
          <a:p>
            <a:r>
              <a:rPr lang="en-US" dirty="0" smtClean="0"/>
              <a:t>The Panel will think about contributing money in order to earn a share of the game profits.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21" y="605637"/>
            <a:ext cx="6494157" cy="7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Questions?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open this up for discussion.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3003627"/>
            <a:ext cx="3643313" cy="35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27"/>
            <a:ext cx="7886700" cy="815974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647700"/>
            <a:ext cx="8686800" cy="621029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Slide </a:t>
            </a:r>
            <a:r>
              <a:rPr lang="en-US" dirty="0" smtClean="0"/>
              <a:t>1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venturebeat.com/wp-content/uploads/2013/03/kickstarter-logo.jpg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hrbusinessuk.files.wordpress.com/2012/03/judges-panel.jpg</a:t>
            </a:r>
            <a:endParaRPr lang="en-US" dirty="0" smtClean="0"/>
          </a:p>
          <a:p>
            <a:r>
              <a:rPr lang="en-US" dirty="0" smtClean="0"/>
              <a:t>Slide 2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pngimg.com/upload/grenade_PNG1351.png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upload.wikimedia.org/wikipedia/commons/a/a7/Fairbairn-Sykes_knife.jpg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www.hpdz.net/images/Take5/622px-US-O7_insignia.svg.png</a:t>
            </a:r>
            <a:endParaRPr lang="en-US" dirty="0" smtClean="0"/>
          </a:p>
          <a:p>
            <a:r>
              <a:rPr lang="en-US" dirty="0" smtClean="0"/>
              <a:t>Slide 3</a:t>
            </a:r>
          </a:p>
          <a:p>
            <a:pPr lvl="1"/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usarmy.vo.llnwd.net/e2/c/images/2013/03/04/284289/original.jpg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rack.3.mshcdn.com/media/ZgkyMDE0LzA5LzE5L2MwL2lQaG9uZV82My40OGQ1OC5qcGcKcAl0aHVtYgk5NTB4NTM0IwplCWpwZw/d08618a4/9a1/iPhone_63.jpg</a:t>
            </a:r>
            <a:endParaRPr lang="en-US" dirty="0" smtClean="0"/>
          </a:p>
          <a:p>
            <a:r>
              <a:rPr lang="en-US" dirty="0" smtClean="0"/>
              <a:t>Slide 4</a:t>
            </a:r>
          </a:p>
          <a:p>
            <a:pPr lvl="1"/>
            <a:r>
              <a:rPr lang="en-US" dirty="0">
                <a:hlinkClick r:id="rId9"/>
              </a:rPr>
              <a:t>http://faadooindia.com/wp-content/uploads/2012/07/5312_Women-gamers_faadooindia.com_.</a:t>
            </a:r>
            <a:r>
              <a:rPr lang="en-US" dirty="0" smtClean="0">
                <a:hlinkClick r:id="rId9"/>
              </a:rPr>
              <a:t>jpg</a:t>
            </a:r>
            <a:endParaRPr lang="en-US" dirty="0" smtClean="0"/>
          </a:p>
          <a:p>
            <a:pPr lvl="1"/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www.mobilegeeks.com/wp-content/uploads/2014/11/Man-using-tablet.jpg</a:t>
            </a:r>
            <a:endParaRPr lang="en-US" dirty="0" smtClean="0"/>
          </a:p>
          <a:p>
            <a:pPr lvl="1"/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www.futura-online.com/blog/wp-content/uploads/2010/12/starcraft_2.jpg</a:t>
            </a:r>
            <a:endParaRPr lang="en-US" dirty="0" smtClean="0"/>
          </a:p>
          <a:p>
            <a:pPr lvl="1"/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gamingbolt.com/wp-content/uploads/2012/10/troopers_PC1.jpg</a:t>
            </a:r>
            <a:endParaRPr lang="en-US" dirty="0" smtClean="0"/>
          </a:p>
          <a:p>
            <a:r>
              <a:rPr lang="en-US" dirty="0" smtClean="0"/>
              <a:t>Slide 5</a:t>
            </a:r>
          </a:p>
          <a:p>
            <a:pPr lvl="1"/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8by8mag.com/wp-content/uploads/2013/03/88_WC_BRACKET2.jpg</a:t>
            </a:r>
            <a:endParaRPr lang="en-US" dirty="0" smtClean="0"/>
          </a:p>
          <a:p>
            <a:pPr lvl="1"/>
            <a:r>
              <a:rPr lang="en-US" dirty="0">
                <a:hlinkClick r:id="rId14"/>
              </a:rPr>
              <a:t>https://</a:t>
            </a:r>
            <a:r>
              <a:rPr lang="en-US" dirty="0" smtClean="0">
                <a:hlinkClick r:id="rId14"/>
              </a:rPr>
              <a:t>farm7.staticflickr.com/6106/6263009391_5bac9dd0ff_m.jpg</a:t>
            </a:r>
            <a:endParaRPr lang="en-US" dirty="0" smtClean="0"/>
          </a:p>
          <a:p>
            <a:pPr lvl="1"/>
            <a:r>
              <a:rPr lang="en-US" dirty="0">
                <a:hlinkClick r:id="rId15"/>
              </a:rPr>
              <a:t>http://img3.wikia.nocookie.net/__</a:t>
            </a:r>
            <a:r>
              <a:rPr lang="en-US" dirty="0" smtClean="0">
                <a:hlinkClick r:id="rId15"/>
              </a:rPr>
              <a:t>cb20091221205717/cnc/images/f/f4/RA_Cruiser_Wireframe.jpg</a:t>
            </a:r>
            <a:endParaRPr lang="en-US" dirty="0" smtClean="0"/>
          </a:p>
          <a:p>
            <a:pPr lvl="1"/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media.moddb.com/images/games/1/12/11116/RedAlert3_screen28.jpg</a:t>
            </a:r>
            <a:endParaRPr lang="en-US" dirty="0" smtClean="0"/>
          </a:p>
          <a:p>
            <a:pPr lvl="1"/>
            <a:r>
              <a:rPr lang="en-US" dirty="0">
                <a:hlinkClick r:id="rId17"/>
              </a:rPr>
              <a:t>http://garethrhodes.files.wordpress.com/2014/02/men___male_celebrity_arnold_schwarzenegger_in_film_commandos_057143_.</a:t>
            </a:r>
            <a:r>
              <a:rPr lang="en-US" dirty="0" smtClean="0">
                <a:hlinkClick r:id="rId17"/>
              </a:rPr>
              <a:t>jpg</a:t>
            </a:r>
            <a:endParaRPr lang="en-US" dirty="0" smtClean="0"/>
          </a:p>
          <a:p>
            <a:r>
              <a:rPr lang="en-US" dirty="0" smtClean="0"/>
              <a:t>Slide 6</a:t>
            </a:r>
          </a:p>
          <a:p>
            <a:pPr lvl="1"/>
            <a:r>
              <a:rPr lang="en-US" dirty="0">
                <a:hlinkClick r:id="rId18"/>
              </a:rPr>
              <a:t>http://</a:t>
            </a:r>
            <a:r>
              <a:rPr lang="en-US" dirty="0" smtClean="0">
                <a:hlinkClick r:id="rId18"/>
              </a:rPr>
              <a:t>fc08.deviantart.net/fs70/i/2011/155/a/5/storybook_by_kairisk-d3i2av3.jpg</a:t>
            </a:r>
            <a:endParaRPr lang="en-US" dirty="0" smtClean="0"/>
          </a:p>
          <a:p>
            <a:r>
              <a:rPr lang="en-US" dirty="0" smtClean="0"/>
              <a:t>Slide 7</a:t>
            </a:r>
          </a:p>
          <a:p>
            <a:pPr lvl="1"/>
            <a:r>
              <a:rPr lang="en-US" dirty="0">
                <a:hlinkClick r:id="rId19"/>
              </a:rPr>
              <a:t>http://</a:t>
            </a:r>
            <a:r>
              <a:rPr lang="en-US" dirty="0" smtClean="0">
                <a:hlinkClick r:id="rId19"/>
              </a:rPr>
              <a:t>nil.cs.uno.edu/courses/csci4670/fall14/15%20Games%20Industry.pdf</a:t>
            </a:r>
            <a:endParaRPr lang="en-US" dirty="0" smtClean="0"/>
          </a:p>
          <a:p>
            <a:r>
              <a:rPr lang="en-US" dirty="0" smtClean="0"/>
              <a:t>Slide 10</a:t>
            </a:r>
          </a:p>
          <a:p>
            <a:pPr lvl="1"/>
            <a:r>
              <a:rPr lang="en-US" dirty="0">
                <a:hlinkClick r:id="rId20"/>
              </a:rPr>
              <a:t>http://</a:t>
            </a:r>
            <a:r>
              <a:rPr lang="en-US" dirty="0" smtClean="0">
                <a:hlinkClick r:id="rId20"/>
              </a:rPr>
              <a:t>www.ntdsdictionary.org/ntdbParticipants/images/userGroupPic.gif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-225424"/>
            <a:ext cx="8772525" cy="1325563"/>
          </a:xfrm>
        </p:spPr>
        <p:txBody>
          <a:bodyPr/>
          <a:lstStyle/>
          <a:p>
            <a:pPr algn="ctr"/>
            <a:r>
              <a:rPr lang="en-US" b="1" dirty="0" smtClean="0"/>
              <a:t>Hard-Core RTS meets Casual Gaming</a:t>
            </a:r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619237"/>
              </p:ext>
            </p:extLst>
          </p:nvPr>
        </p:nvGraphicFramePr>
        <p:xfrm>
          <a:off x="628649" y="1027200"/>
          <a:ext cx="3895725" cy="259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3" imgW="4590360" imgH="3057120" progId="Photoshop.Image.13">
                  <p:embed/>
                </p:oleObj>
              </mc:Choice>
              <mc:Fallback>
                <p:oleObj name="Image" r:id="rId3" imgW="4590360" imgH="3057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lum/>
                      </a:blip>
                      <a:stretch>
                        <a:fillRect/>
                      </a:stretch>
                    </p:blipFill>
                    <p:spPr>
                      <a:xfrm>
                        <a:off x="628649" y="1027200"/>
                        <a:ext cx="3895725" cy="2594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1033012"/>
            <a:ext cx="4314407" cy="2588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33" y="3619500"/>
            <a:ext cx="5757333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81" y="3438525"/>
            <a:ext cx="5241423" cy="393382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2399" y="5405437"/>
            <a:ext cx="8991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101600" dir="2700000" algn="tl" rotWithShape="0">
                    <a:prstClr val="black"/>
                  </a:outerShdw>
                </a:effectLst>
                <a:latin typeface="Arial Black" panose="020B0A04020102020204" pitchFamily="34" charset="0"/>
              </a:rPr>
              <a:t>Star Craft 2 Meets Tiny Troopers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101600" dir="2700000" algn="tl" rotWithShape="0">
                  <a:prstClr val="black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49" y="2908300"/>
            <a:ext cx="3771901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COMMANDER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0550" y="2900326"/>
            <a:ext cx="4314407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COMMANDO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0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260" y="0"/>
            <a:ext cx="10321403" cy="68579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87817" y="5084013"/>
            <a:ext cx="2147582" cy="21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93" y="1636846"/>
            <a:ext cx="9454393" cy="531436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1543" y="-682167"/>
            <a:ext cx="8781144" cy="2568118"/>
          </a:xfrm>
          <a:prstGeom prst="roundRect">
            <a:avLst/>
          </a:prstGeom>
          <a:solidFill>
            <a:schemeClr val="dk1">
              <a:alpha val="86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307" y="231939"/>
            <a:ext cx="7886700" cy="9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Help your friends defeat the enemy, while waiting in line!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85646">
            <a:off x="4024974" y="5604347"/>
            <a:ext cx="633412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Tap</a:t>
            </a:r>
            <a:endParaRPr lang="en-US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868884">
            <a:off x="3770668" y="5808734"/>
            <a:ext cx="633412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Tap</a:t>
            </a:r>
            <a:endParaRPr lang="en-US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6" y="0"/>
            <a:ext cx="3408754" cy="2205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8071" y="1835706"/>
            <a:ext cx="424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Ranked Multiplayer Battle Matching</a:t>
            </a: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718" y="2614756"/>
            <a:ext cx="8362306" cy="1683163"/>
            <a:chOff x="9718" y="2357581"/>
            <a:chExt cx="8362306" cy="16831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" y="2357581"/>
              <a:ext cx="1038032" cy="7785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" y="3038475"/>
              <a:ext cx="946675" cy="9466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46" y="2374178"/>
              <a:ext cx="818722" cy="485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138" y="2421803"/>
              <a:ext cx="2084462" cy="156334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376" y="2859030"/>
              <a:ext cx="944488" cy="11261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23874" y="3671412"/>
              <a:ext cx="424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Dual Screen Interface</a:t>
              </a:r>
              <a:endPara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181907" y="4008748"/>
            <a:ext cx="2998031" cy="2859809"/>
            <a:chOff x="5496107" y="4008748"/>
            <a:chExt cx="2998031" cy="28598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6107" y="4620034"/>
              <a:ext cx="2998031" cy="2248523"/>
            </a:xfrm>
            <a:prstGeom prst="rect">
              <a:avLst/>
            </a:prstGeom>
          </p:spPr>
        </p:pic>
        <p:sp>
          <p:nvSpPr>
            <p:cNvPr id="22" name="Smiley Face 21"/>
            <p:cNvSpPr/>
            <p:nvPr/>
          </p:nvSpPr>
          <p:spPr>
            <a:xfrm>
              <a:off x="7540625" y="6137275"/>
              <a:ext cx="530225" cy="499440"/>
            </a:xfrm>
            <a:prstGeom prst="smileyF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3" name="Isosceles Triangle 22"/>
            <p:cNvSpPr/>
            <p:nvPr/>
          </p:nvSpPr>
          <p:spPr>
            <a:xfrm rot="898182">
              <a:off x="6770818" y="4008748"/>
              <a:ext cx="746898" cy="93924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772275" y="5060950"/>
              <a:ext cx="206375" cy="206375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38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17347" y="5023921"/>
              <a:ext cx="206375" cy="206375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38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6"/>
            </p:cNvCxnSpPr>
            <p:nvPr/>
          </p:nvCxnSpPr>
          <p:spPr>
            <a:xfrm flipV="1">
              <a:off x="7223722" y="5099050"/>
              <a:ext cx="132753" cy="28059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258620" y="6268482"/>
            <a:ext cx="486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Units and Commandos are Customizable</a:t>
            </a: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27" y="-600075"/>
            <a:ext cx="10837927" cy="8378349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flipV="1">
            <a:off x="3314700" y="971550"/>
            <a:ext cx="3276600" cy="2876552"/>
          </a:xfrm>
          <a:prstGeom prst="bentConnector3">
            <a:avLst>
              <a:gd name="adj1" fmla="val 54651"/>
            </a:avLst>
          </a:prstGeom>
          <a:ln>
            <a:gradFill>
              <a:gsLst>
                <a:gs pos="100000">
                  <a:srgbClr val="C00000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012940"/>
              </p:ext>
            </p:extLst>
          </p:nvPr>
        </p:nvGraphicFramePr>
        <p:xfrm>
          <a:off x="552451" y="835025"/>
          <a:ext cx="3867150" cy="41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6243314"/>
              </p:ext>
            </p:extLst>
          </p:nvPr>
        </p:nvGraphicFramePr>
        <p:xfrm>
          <a:off x="4810126" y="647700"/>
          <a:ext cx="3848100" cy="398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-28575" y="-120224"/>
            <a:ext cx="2757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a:rPr>
              <a:t>Gameplay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4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439" y="4972"/>
            <a:ext cx="9467401" cy="48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78900"/>
            <a:ext cx="9276526" cy="551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4497064"/>
            <a:ext cx="1733550" cy="1713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48" y="715841"/>
            <a:ext cx="800513" cy="791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40" y="858669"/>
            <a:ext cx="1129238" cy="11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56046"/>
              </p:ext>
            </p:extLst>
          </p:nvPr>
        </p:nvGraphicFramePr>
        <p:xfrm>
          <a:off x="208245" y="187325"/>
          <a:ext cx="6600825" cy="391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9113" y="704850"/>
            <a:ext cx="19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$325,000 First Year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43983" y="1333500"/>
            <a:ext cx="2218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$485,000 For 1.5 Year</a:t>
            </a:r>
            <a:br>
              <a:rPr lang="en-US" dirty="0" smtClean="0"/>
            </a:br>
            <a:r>
              <a:rPr lang="en-US" dirty="0" smtClean="0"/>
              <a:t>Production Cycle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6225" y="4114800"/>
            <a:ext cx="3808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takes ~30% of iPhone, iPad sales</a:t>
            </a:r>
          </a:p>
          <a:p>
            <a:r>
              <a:rPr lang="en-US" dirty="0" smtClean="0"/>
              <a:t>Google takes ~30% of Android sales</a:t>
            </a:r>
          </a:p>
          <a:p>
            <a:r>
              <a:rPr lang="en-US" dirty="0" smtClean="0"/>
              <a:t>Steam take ~30% of PC/MAC sales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43547" y="3837801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$692,857 Revenue Required to Cover Costs after Store Fees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04096" y="5372100"/>
            <a:ext cx="209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$761,381 after taxes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6225" y="5372100"/>
            <a:ext cx="541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Orleans State and Local Tax 4% + 5% = 9% Total Tax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225" y="6152808"/>
            <a:ext cx="563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30% Tax Credit Incentive with cash-out of 85% value </a:t>
            </a:r>
          </a:p>
          <a:p>
            <a:r>
              <a:rPr lang="en-US" dirty="0"/>
              <a:t>of </a:t>
            </a:r>
            <a:r>
              <a:rPr lang="en-US" dirty="0" smtClean="0"/>
              <a:t>expenditures if over $300,00 (25.5%)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17218" y="6152808"/>
            <a:ext cx="247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TOTAL COST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$743,907 after incentive</a:t>
            </a:r>
          </a:p>
        </p:txBody>
      </p:sp>
    </p:spTree>
    <p:extLst>
      <p:ext uri="{BB962C8B-B14F-4D97-AF65-F5344CB8AC3E}">
        <p14:creationId xmlns:p14="http://schemas.microsoft.com/office/powerpoint/2010/main" val="15171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6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Quantity </a:t>
            </a:r>
            <a:r>
              <a:rPr lang="en-US" baseline="-25000" dirty="0" smtClean="0"/>
              <a:t>Commander</a:t>
            </a:r>
            <a:r>
              <a:rPr lang="en-US" dirty="0" smtClean="0"/>
              <a:t> x Price </a:t>
            </a:r>
            <a:r>
              <a:rPr lang="en-US" baseline="-25000" dirty="0" smtClean="0"/>
              <a:t>Commander</a:t>
            </a:r>
            <a:r>
              <a:rPr lang="en-US" dirty="0" smtClean="0"/>
              <a:t> +</a:t>
            </a:r>
          </a:p>
          <a:p>
            <a:pPr marL="0" indent="0">
              <a:buNone/>
            </a:pPr>
            <a:r>
              <a:rPr lang="en-US" dirty="0" smtClean="0"/>
              <a:t>Quantity </a:t>
            </a:r>
            <a:r>
              <a:rPr lang="en-US" baseline="-25000" dirty="0" smtClean="0"/>
              <a:t>Commando</a:t>
            </a:r>
            <a:r>
              <a:rPr lang="en-US" dirty="0" smtClean="0"/>
              <a:t> x Price </a:t>
            </a:r>
            <a:r>
              <a:rPr lang="en-US" baseline="-25000" dirty="0" smtClean="0"/>
              <a:t>Commando</a:t>
            </a:r>
            <a:r>
              <a:rPr lang="en-US" dirty="0" smtClean="0"/>
              <a:t> = $743,907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Preliminary Assumptions:</a:t>
            </a:r>
          </a:p>
          <a:p>
            <a:pPr marL="0" indent="0">
              <a:buNone/>
            </a:pPr>
            <a:r>
              <a:rPr lang="en-US" dirty="0" smtClean="0"/>
              <a:t>Price </a:t>
            </a:r>
            <a:r>
              <a:rPr lang="en-US" baseline="-25000" dirty="0" smtClean="0"/>
              <a:t>Commander</a:t>
            </a:r>
            <a:r>
              <a:rPr lang="en-US" dirty="0" smtClean="0"/>
              <a:t> = $9.99</a:t>
            </a:r>
          </a:p>
          <a:p>
            <a:pPr marL="0" indent="0">
              <a:buNone/>
            </a:pPr>
            <a:r>
              <a:rPr lang="en-US" dirty="0" smtClean="0"/>
              <a:t>Price </a:t>
            </a:r>
            <a:r>
              <a:rPr lang="en-US" baseline="-25000" dirty="0" smtClean="0"/>
              <a:t>Commando</a:t>
            </a:r>
            <a:r>
              <a:rPr lang="en-US" dirty="0" smtClean="0"/>
              <a:t> = $0.99</a:t>
            </a:r>
          </a:p>
          <a:p>
            <a:pPr marL="0" indent="0">
              <a:buNone/>
            </a:pPr>
            <a:r>
              <a:rPr lang="en-US" dirty="0" smtClean="0"/>
              <a:t>Quantity </a:t>
            </a:r>
            <a:r>
              <a:rPr lang="en-US" baseline="-25000" dirty="0" smtClean="0"/>
              <a:t>Commander</a:t>
            </a:r>
            <a:r>
              <a:rPr lang="en-US" dirty="0" smtClean="0"/>
              <a:t> = 2 x Quantity </a:t>
            </a:r>
            <a:r>
              <a:rPr lang="en-US" baseline="-25000" dirty="0" smtClean="0"/>
              <a:t>Commando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Quantity </a:t>
            </a:r>
            <a:r>
              <a:rPr lang="en-US" baseline="-25000" dirty="0" smtClean="0"/>
              <a:t>Commando</a:t>
            </a:r>
            <a:r>
              <a:rPr lang="en-US" dirty="0" smtClean="0"/>
              <a:t> = 123,053 Units </a:t>
            </a:r>
            <a:r>
              <a:rPr lang="en-US" baseline="-25000" dirty="0" smtClean="0"/>
              <a:t>Commando</a:t>
            </a:r>
            <a:endParaRPr lang="en-US" baseline="-25000" dirty="0"/>
          </a:p>
          <a:p>
            <a:pPr marL="0" indent="0">
              <a:buNone/>
            </a:pPr>
            <a:r>
              <a:rPr lang="en-US" dirty="0" smtClean="0"/>
              <a:t>Quantity </a:t>
            </a:r>
            <a:r>
              <a:rPr lang="en-US" baseline="-25000" dirty="0" smtClean="0"/>
              <a:t>Commander</a:t>
            </a:r>
            <a:r>
              <a:rPr lang="en-US" dirty="0" smtClean="0"/>
              <a:t> = 62,148 Units </a:t>
            </a:r>
            <a:r>
              <a:rPr lang="en-US" baseline="-25000" dirty="0" smtClean="0"/>
              <a:t>Commander</a:t>
            </a:r>
          </a:p>
        </p:txBody>
      </p:sp>
    </p:spTree>
    <p:extLst>
      <p:ext uri="{BB962C8B-B14F-4D97-AF65-F5344CB8AC3E}">
        <p14:creationId xmlns:p14="http://schemas.microsoft.com/office/powerpoint/2010/main" val="4437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</TotalTime>
  <Words>348</Words>
  <Application>Microsoft Office PowerPoint</Application>
  <PresentationFormat>On-screen Show (4:3)</PresentationFormat>
  <Paragraphs>80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Adobe Gothic Std B</vt:lpstr>
      <vt:lpstr>Arial</vt:lpstr>
      <vt:lpstr>Arial Black</vt:lpstr>
      <vt:lpstr>Calibri</vt:lpstr>
      <vt:lpstr>Calibri Light</vt:lpstr>
      <vt:lpstr>Corbel</vt:lpstr>
      <vt:lpstr>Office Theme</vt:lpstr>
      <vt:lpstr>Image</vt:lpstr>
      <vt:lpstr>PowerPoint Presentation</vt:lpstr>
      <vt:lpstr>PowerPoint Presentation</vt:lpstr>
      <vt:lpstr>Hard-Core RTS meets Casual Gaming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Copies</vt:lpstr>
      <vt:lpstr>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Panel</dc:title>
  <dc:creator>ET Garcia</dc:creator>
  <cp:lastModifiedBy>ET Garcia</cp:lastModifiedBy>
  <cp:revision>45</cp:revision>
  <dcterms:created xsi:type="dcterms:W3CDTF">2014-12-02T04:22:45Z</dcterms:created>
  <dcterms:modified xsi:type="dcterms:W3CDTF">2014-12-11T05:00:20Z</dcterms:modified>
</cp:coreProperties>
</file>